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7" r:id="rId4"/>
    <p:sldId id="283" r:id="rId5"/>
    <p:sldId id="276" r:id="rId6"/>
    <p:sldId id="277" r:id="rId7"/>
    <p:sldId id="284" r:id="rId8"/>
    <p:sldId id="261" r:id="rId9"/>
    <p:sldId id="279" r:id="rId10"/>
    <p:sldId id="260" r:id="rId11"/>
    <p:sldId id="278" r:id="rId12"/>
    <p:sldId id="266" r:id="rId13"/>
    <p:sldId id="281" r:id="rId14"/>
    <p:sldId id="282" r:id="rId15"/>
    <p:sldId id="269" r:id="rId16"/>
    <p:sldId id="270" r:id="rId17"/>
    <p:sldId id="271" r:id="rId18"/>
    <p:sldId id="280" r:id="rId19"/>
    <p:sldId id="27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5E54"/>
    <a:srgbClr val="708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94" autoAdjust="0"/>
  </p:normalViewPr>
  <p:slideViewPr>
    <p:cSldViewPr>
      <p:cViewPr varScale="1">
        <p:scale>
          <a:sx n="85" d="100"/>
          <a:sy n="85" d="100"/>
        </p:scale>
        <p:origin x="-11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dstoner\My%20Documents\GPS_datasets.xlsx" TargetMode="External"/><Relationship Id="rId1" Type="http://schemas.openxmlformats.org/officeDocument/2006/relationships/image" Target="../media/image59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 </a:t>
            </a:r>
            <a:r>
              <a:rPr lang="en-US" dirty="0" smtClean="0"/>
              <a:t>Puma,</a:t>
            </a:r>
            <a:r>
              <a:rPr lang="en-US" baseline="0" dirty="0" smtClean="0"/>
              <a:t> adult male (</a:t>
            </a:r>
            <a:r>
              <a:rPr lang="en-US" baseline="0" dirty="0" err="1" smtClean="0"/>
              <a:t>Oquirrh</a:t>
            </a:r>
            <a:r>
              <a:rPr lang="en-US" baseline="0" dirty="0" smtClean="0"/>
              <a:t> Mountains)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animal_ndvi_analysis!$E$1</c:f>
              <c:strCache>
                <c:ptCount val="1"/>
                <c:pt idx="0">
                  <c:v> ndvi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animal_ndvi_analysis!$D$2:$D$1933</c:f>
              <c:numCache>
                <c:formatCode>m/d/yyyy</c:formatCode>
                <c:ptCount val="1932"/>
                <c:pt idx="0">
                  <c:v>37675</c:v>
                </c:pt>
                <c:pt idx="1">
                  <c:v>37675</c:v>
                </c:pt>
                <c:pt idx="2">
                  <c:v>37675</c:v>
                </c:pt>
                <c:pt idx="3">
                  <c:v>37675</c:v>
                </c:pt>
                <c:pt idx="4">
                  <c:v>37676</c:v>
                </c:pt>
                <c:pt idx="5">
                  <c:v>37676</c:v>
                </c:pt>
                <c:pt idx="6">
                  <c:v>37676</c:v>
                </c:pt>
                <c:pt idx="7">
                  <c:v>37676</c:v>
                </c:pt>
                <c:pt idx="8">
                  <c:v>37676</c:v>
                </c:pt>
                <c:pt idx="9">
                  <c:v>37676</c:v>
                </c:pt>
                <c:pt idx="10">
                  <c:v>37676</c:v>
                </c:pt>
                <c:pt idx="11">
                  <c:v>37677</c:v>
                </c:pt>
                <c:pt idx="12">
                  <c:v>37677</c:v>
                </c:pt>
                <c:pt idx="13">
                  <c:v>37677</c:v>
                </c:pt>
                <c:pt idx="14">
                  <c:v>37677</c:v>
                </c:pt>
                <c:pt idx="15">
                  <c:v>37677</c:v>
                </c:pt>
                <c:pt idx="16">
                  <c:v>37678</c:v>
                </c:pt>
                <c:pt idx="17">
                  <c:v>37678</c:v>
                </c:pt>
                <c:pt idx="18">
                  <c:v>37678</c:v>
                </c:pt>
                <c:pt idx="19">
                  <c:v>37678</c:v>
                </c:pt>
                <c:pt idx="20">
                  <c:v>37678</c:v>
                </c:pt>
                <c:pt idx="21">
                  <c:v>37679</c:v>
                </c:pt>
                <c:pt idx="22">
                  <c:v>37679</c:v>
                </c:pt>
                <c:pt idx="23">
                  <c:v>37679</c:v>
                </c:pt>
                <c:pt idx="24">
                  <c:v>37679</c:v>
                </c:pt>
                <c:pt idx="25">
                  <c:v>37679</c:v>
                </c:pt>
                <c:pt idx="26">
                  <c:v>37679</c:v>
                </c:pt>
                <c:pt idx="27">
                  <c:v>37680</c:v>
                </c:pt>
                <c:pt idx="28">
                  <c:v>37680</c:v>
                </c:pt>
                <c:pt idx="29">
                  <c:v>37680</c:v>
                </c:pt>
                <c:pt idx="30">
                  <c:v>37681</c:v>
                </c:pt>
                <c:pt idx="31">
                  <c:v>37681</c:v>
                </c:pt>
                <c:pt idx="32">
                  <c:v>37681</c:v>
                </c:pt>
                <c:pt idx="33">
                  <c:v>37682</c:v>
                </c:pt>
                <c:pt idx="34">
                  <c:v>37682</c:v>
                </c:pt>
                <c:pt idx="35">
                  <c:v>37682</c:v>
                </c:pt>
                <c:pt idx="36">
                  <c:v>37682</c:v>
                </c:pt>
                <c:pt idx="37">
                  <c:v>37682</c:v>
                </c:pt>
                <c:pt idx="38">
                  <c:v>37683</c:v>
                </c:pt>
                <c:pt idx="39">
                  <c:v>37683</c:v>
                </c:pt>
                <c:pt idx="40">
                  <c:v>37683</c:v>
                </c:pt>
                <c:pt idx="41">
                  <c:v>37683</c:v>
                </c:pt>
                <c:pt idx="42">
                  <c:v>37683</c:v>
                </c:pt>
                <c:pt idx="43">
                  <c:v>37684</c:v>
                </c:pt>
                <c:pt idx="44">
                  <c:v>37684</c:v>
                </c:pt>
                <c:pt idx="45">
                  <c:v>37685</c:v>
                </c:pt>
                <c:pt idx="46">
                  <c:v>37685</c:v>
                </c:pt>
                <c:pt idx="47">
                  <c:v>37685</c:v>
                </c:pt>
                <c:pt idx="48">
                  <c:v>37685</c:v>
                </c:pt>
                <c:pt idx="49">
                  <c:v>37685</c:v>
                </c:pt>
                <c:pt idx="50">
                  <c:v>37686</c:v>
                </c:pt>
                <c:pt idx="51">
                  <c:v>37686</c:v>
                </c:pt>
                <c:pt idx="52">
                  <c:v>37686</c:v>
                </c:pt>
                <c:pt idx="53">
                  <c:v>37686</c:v>
                </c:pt>
                <c:pt idx="54">
                  <c:v>37686</c:v>
                </c:pt>
                <c:pt idx="55">
                  <c:v>37686</c:v>
                </c:pt>
                <c:pt idx="56">
                  <c:v>37686</c:v>
                </c:pt>
                <c:pt idx="57">
                  <c:v>37686</c:v>
                </c:pt>
                <c:pt idx="58">
                  <c:v>37686</c:v>
                </c:pt>
                <c:pt idx="59">
                  <c:v>37686</c:v>
                </c:pt>
                <c:pt idx="60">
                  <c:v>37686</c:v>
                </c:pt>
                <c:pt idx="61">
                  <c:v>37686</c:v>
                </c:pt>
                <c:pt idx="62">
                  <c:v>37687</c:v>
                </c:pt>
                <c:pt idx="63">
                  <c:v>37687</c:v>
                </c:pt>
                <c:pt idx="64">
                  <c:v>37687</c:v>
                </c:pt>
                <c:pt idx="65">
                  <c:v>37688</c:v>
                </c:pt>
                <c:pt idx="66">
                  <c:v>37688</c:v>
                </c:pt>
                <c:pt idx="67">
                  <c:v>37688</c:v>
                </c:pt>
                <c:pt idx="68">
                  <c:v>37688</c:v>
                </c:pt>
                <c:pt idx="69">
                  <c:v>37688</c:v>
                </c:pt>
                <c:pt idx="70">
                  <c:v>37689</c:v>
                </c:pt>
                <c:pt idx="71">
                  <c:v>37689</c:v>
                </c:pt>
                <c:pt idx="72">
                  <c:v>37689</c:v>
                </c:pt>
                <c:pt idx="73">
                  <c:v>37689</c:v>
                </c:pt>
                <c:pt idx="74">
                  <c:v>37689</c:v>
                </c:pt>
                <c:pt idx="75">
                  <c:v>37689</c:v>
                </c:pt>
                <c:pt idx="76">
                  <c:v>37689</c:v>
                </c:pt>
                <c:pt idx="77">
                  <c:v>37689</c:v>
                </c:pt>
                <c:pt idx="78">
                  <c:v>37690</c:v>
                </c:pt>
                <c:pt idx="79">
                  <c:v>37690</c:v>
                </c:pt>
                <c:pt idx="80">
                  <c:v>37690</c:v>
                </c:pt>
                <c:pt idx="81">
                  <c:v>37690</c:v>
                </c:pt>
                <c:pt idx="82">
                  <c:v>37690</c:v>
                </c:pt>
                <c:pt idx="83">
                  <c:v>37690</c:v>
                </c:pt>
                <c:pt idx="84">
                  <c:v>37690</c:v>
                </c:pt>
                <c:pt idx="85">
                  <c:v>37691</c:v>
                </c:pt>
                <c:pt idx="86">
                  <c:v>37691</c:v>
                </c:pt>
                <c:pt idx="87">
                  <c:v>37691</c:v>
                </c:pt>
                <c:pt idx="88">
                  <c:v>37692</c:v>
                </c:pt>
                <c:pt idx="89">
                  <c:v>37692</c:v>
                </c:pt>
                <c:pt idx="90">
                  <c:v>37692</c:v>
                </c:pt>
                <c:pt idx="91">
                  <c:v>37692</c:v>
                </c:pt>
                <c:pt idx="92">
                  <c:v>37692</c:v>
                </c:pt>
                <c:pt idx="93">
                  <c:v>37692</c:v>
                </c:pt>
                <c:pt idx="94">
                  <c:v>37692</c:v>
                </c:pt>
                <c:pt idx="95">
                  <c:v>37693</c:v>
                </c:pt>
                <c:pt idx="96">
                  <c:v>37693</c:v>
                </c:pt>
                <c:pt idx="97">
                  <c:v>37693</c:v>
                </c:pt>
                <c:pt idx="98">
                  <c:v>37693</c:v>
                </c:pt>
                <c:pt idx="99">
                  <c:v>37693</c:v>
                </c:pt>
                <c:pt idx="100">
                  <c:v>37693</c:v>
                </c:pt>
                <c:pt idx="101">
                  <c:v>37693</c:v>
                </c:pt>
                <c:pt idx="102">
                  <c:v>37694</c:v>
                </c:pt>
                <c:pt idx="103">
                  <c:v>37694</c:v>
                </c:pt>
                <c:pt idx="104">
                  <c:v>37694</c:v>
                </c:pt>
                <c:pt idx="105">
                  <c:v>37694</c:v>
                </c:pt>
                <c:pt idx="106">
                  <c:v>37694</c:v>
                </c:pt>
                <c:pt idx="107">
                  <c:v>37695</c:v>
                </c:pt>
                <c:pt idx="108">
                  <c:v>37695</c:v>
                </c:pt>
                <c:pt idx="109">
                  <c:v>37695</c:v>
                </c:pt>
                <c:pt idx="110">
                  <c:v>37695</c:v>
                </c:pt>
                <c:pt idx="111">
                  <c:v>37695</c:v>
                </c:pt>
                <c:pt idx="112">
                  <c:v>37696</c:v>
                </c:pt>
                <c:pt idx="113">
                  <c:v>37696</c:v>
                </c:pt>
                <c:pt idx="114">
                  <c:v>37696</c:v>
                </c:pt>
                <c:pt idx="115">
                  <c:v>37696</c:v>
                </c:pt>
                <c:pt idx="116">
                  <c:v>37697</c:v>
                </c:pt>
                <c:pt idx="117">
                  <c:v>37697</c:v>
                </c:pt>
                <c:pt idx="118">
                  <c:v>37697</c:v>
                </c:pt>
                <c:pt idx="119">
                  <c:v>37697</c:v>
                </c:pt>
                <c:pt idx="120">
                  <c:v>37697</c:v>
                </c:pt>
                <c:pt idx="121">
                  <c:v>37697</c:v>
                </c:pt>
                <c:pt idx="122">
                  <c:v>37697</c:v>
                </c:pt>
                <c:pt idx="123">
                  <c:v>37697</c:v>
                </c:pt>
                <c:pt idx="124">
                  <c:v>37697</c:v>
                </c:pt>
                <c:pt idx="125">
                  <c:v>37697</c:v>
                </c:pt>
                <c:pt idx="126">
                  <c:v>37697</c:v>
                </c:pt>
                <c:pt idx="127">
                  <c:v>37697</c:v>
                </c:pt>
                <c:pt idx="128">
                  <c:v>37698</c:v>
                </c:pt>
                <c:pt idx="129">
                  <c:v>37698</c:v>
                </c:pt>
                <c:pt idx="130">
                  <c:v>37698</c:v>
                </c:pt>
                <c:pt idx="131">
                  <c:v>37699</c:v>
                </c:pt>
                <c:pt idx="132">
                  <c:v>37699</c:v>
                </c:pt>
                <c:pt idx="133">
                  <c:v>37699</c:v>
                </c:pt>
                <c:pt idx="134">
                  <c:v>37699</c:v>
                </c:pt>
                <c:pt idx="135">
                  <c:v>37699</c:v>
                </c:pt>
                <c:pt idx="136">
                  <c:v>37699</c:v>
                </c:pt>
                <c:pt idx="137">
                  <c:v>37699</c:v>
                </c:pt>
                <c:pt idx="138">
                  <c:v>37700</c:v>
                </c:pt>
                <c:pt idx="139">
                  <c:v>37700</c:v>
                </c:pt>
                <c:pt idx="140">
                  <c:v>37700</c:v>
                </c:pt>
                <c:pt idx="141">
                  <c:v>37700</c:v>
                </c:pt>
                <c:pt idx="142">
                  <c:v>37700</c:v>
                </c:pt>
                <c:pt idx="143">
                  <c:v>37700</c:v>
                </c:pt>
                <c:pt idx="144">
                  <c:v>37700</c:v>
                </c:pt>
                <c:pt idx="145">
                  <c:v>37700</c:v>
                </c:pt>
                <c:pt idx="146">
                  <c:v>37700</c:v>
                </c:pt>
                <c:pt idx="147">
                  <c:v>37700</c:v>
                </c:pt>
                <c:pt idx="148">
                  <c:v>37700</c:v>
                </c:pt>
                <c:pt idx="149">
                  <c:v>37700</c:v>
                </c:pt>
                <c:pt idx="150">
                  <c:v>37701</c:v>
                </c:pt>
                <c:pt idx="151">
                  <c:v>37701</c:v>
                </c:pt>
                <c:pt idx="152">
                  <c:v>37701</c:v>
                </c:pt>
                <c:pt idx="153">
                  <c:v>37701</c:v>
                </c:pt>
                <c:pt idx="154">
                  <c:v>37701</c:v>
                </c:pt>
                <c:pt idx="155">
                  <c:v>37701</c:v>
                </c:pt>
                <c:pt idx="156">
                  <c:v>37702</c:v>
                </c:pt>
                <c:pt idx="157">
                  <c:v>37702</c:v>
                </c:pt>
                <c:pt idx="158">
                  <c:v>37702</c:v>
                </c:pt>
                <c:pt idx="159">
                  <c:v>37702</c:v>
                </c:pt>
                <c:pt idx="160">
                  <c:v>37702</c:v>
                </c:pt>
                <c:pt idx="161">
                  <c:v>37703</c:v>
                </c:pt>
                <c:pt idx="162">
                  <c:v>37703</c:v>
                </c:pt>
                <c:pt idx="163">
                  <c:v>37703</c:v>
                </c:pt>
                <c:pt idx="164">
                  <c:v>37703</c:v>
                </c:pt>
                <c:pt idx="165">
                  <c:v>37703</c:v>
                </c:pt>
                <c:pt idx="166">
                  <c:v>37703</c:v>
                </c:pt>
                <c:pt idx="167">
                  <c:v>37703</c:v>
                </c:pt>
                <c:pt idx="168">
                  <c:v>37704</c:v>
                </c:pt>
                <c:pt idx="169">
                  <c:v>37704</c:v>
                </c:pt>
                <c:pt idx="170">
                  <c:v>37704</c:v>
                </c:pt>
                <c:pt idx="171">
                  <c:v>37704</c:v>
                </c:pt>
                <c:pt idx="172">
                  <c:v>37704</c:v>
                </c:pt>
                <c:pt idx="173">
                  <c:v>37704</c:v>
                </c:pt>
                <c:pt idx="174">
                  <c:v>37704</c:v>
                </c:pt>
                <c:pt idx="175">
                  <c:v>37705</c:v>
                </c:pt>
                <c:pt idx="176">
                  <c:v>37705</c:v>
                </c:pt>
                <c:pt idx="177">
                  <c:v>37705</c:v>
                </c:pt>
                <c:pt idx="178">
                  <c:v>37705</c:v>
                </c:pt>
                <c:pt idx="179">
                  <c:v>37705</c:v>
                </c:pt>
                <c:pt idx="180">
                  <c:v>37705</c:v>
                </c:pt>
                <c:pt idx="181">
                  <c:v>37705</c:v>
                </c:pt>
                <c:pt idx="182">
                  <c:v>37706</c:v>
                </c:pt>
                <c:pt idx="183">
                  <c:v>37706</c:v>
                </c:pt>
                <c:pt idx="184">
                  <c:v>37706</c:v>
                </c:pt>
                <c:pt idx="185">
                  <c:v>37706</c:v>
                </c:pt>
                <c:pt idx="186">
                  <c:v>37706</c:v>
                </c:pt>
                <c:pt idx="187">
                  <c:v>37706</c:v>
                </c:pt>
                <c:pt idx="188">
                  <c:v>37706</c:v>
                </c:pt>
                <c:pt idx="189">
                  <c:v>37707</c:v>
                </c:pt>
                <c:pt idx="190">
                  <c:v>37707</c:v>
                </c:pt>
                <c:pt idx="191">
                  <c:v>37707</c:v>
                </c:pt>
                <c:pt idx="192">
                  <c:v>37707</c:v>
                </c:pt>
                <c:pt idx="193">
                  <c:v>37707</c:v>
                </c:pt>
                <c:pt idx="194">
                  <c:v>37707</c:v>
                </c:pt>
                <c:pt idx="195">
                  <c:v>37707</c:v>
                </c:pt>
                <c:pt idx="196">
                  <c:v>37708</c:v>
                </c:pt>
                <c:pt idx="197">
                  <c:v>37708</c:v>
                </c:pt>
                <c:pt idx="198">
                  <c:v>37708</c:v>
                </c:pt>
                <c:pt idx="199">
                  <c:v>37708</c:v>
                </c:pt>
                <c:pt idx="200">
                  <c:v>37708</c:v>
                </c:pt>
                <c:pt idx="201">
                  <c:v>37708</c:v>
                </c:pt>
                <c:pt idx="202">
                  <c:v>37709</c:v>
                </c:pt>
                <c:pt idx="203">
                  <c:v>37709</c:v>
                </c:pt>
                <c:pt idx="204">
                  <c:v>37709</c:v>
                </c:pt>
                <c:pt idx="205">
                  <c:v>37709</c:v>
                </c:pt>
                <c:pt idx="206">
                  <c:v>37709</c:v>
                </c:pt>
                <c:pt idx="207">
                  <c:v>37709</c:v>
                </c:pt>
                <c:pt idx="208">
                  <c:v>37710</c:v>
                </c:pt>
                <c:pt idx="209">
                  <c:v>37710</c:v>
                </c:pt>
                <c:pt idx="210">
                  <c:v>37710</c:v>
                </c:pt>
                <c:pt idx="211">
                  <c:v>37710</c:v>
                </c:pt>
                <c:pt idx="212">
                  <c:v>37710</c:v>
                </c:pt>
                <c:pt idx="213">
                  <c:v>37711</c:v>
                </c:pt>
                <c:pt idx="214">
                  <c:v>37711</c:v>
                </c:pt>
                <c:pt idx="215">
                  <c:v>37711</c:v>
                </c:pt>
                <c:pt idx="216">
                  <c:v>37711</c:v>
                </c:pt>
                <c:pt idx="217">
                  <c:v>37711</c:v>
                </c:pt>
                <c:pt idx="218">
                  <c:v>37711</c:v>
                </c:pt>
                <c:pt idx="219">
                  <c:v>37711</c:v>
                </c:pt>
                <c:pt idx="220">
                  <c:v>37711</c:v>
                </c:pt>
                <c:pt idx="221">
                  <c:v>37711</c:v>
                </c:pt>
                <c:pt idx="222">
                  <c:v>37711</c:v>
                </c:pt>
                <c:pt idx="223">
                  <c:v>37711</c:v>
                </c:pt>
                <c:pt idx="224">
                  <c:v>37711</c:v>
                </c:pt>
                <c:pt idx="225">
                  <c:v>37711</c:v>
                </c:pt>
                <c:pt idx="226">
                  <c:v>37712</c:v>
                </c:pt>
                <c:pt idx="227">
                  <c:v>37712</c:v>
                </c:pt>
                <c:pt idx="228">
                  <c:v>37712</c:v>
                </c:pt>
                <c:pt idx="229">
                  <c:v>37712</c:v>
                </c:pt>
                <c:pt idx="230">
                  <c:v>37713</c:v>
                </c:pt>
                <c:pt idx="231">
                  <c:v>37713</c:v>
                </c:pt>
                <c:pt idx="232">
                  <c:v>37713</c:v>
                </c:pt>
                <c:pt idx="233">
                  <c:v>37713</c:v>
                </c:pt>
                <c:pt idx="234">
                  <c:v>37713</c:v>
                </c:pt>
                <c:pt idx="235">
                  <c:v>37713</c:v>
                </c:pt>
                <c:pt idx="236">
                  <c:v>37714</c:v>
                </c:pt>
                <c:pt idx="237">
                  <c:v>37714</c:v>
                </c:pt>
                <c:pt idx="238">
                  <c:v>37714</c:v>
                </c:pt>
                <c:pt idx="239">
                  <c:v>37714</c:v>
                </c:pt>
                <c:pt idx="240">
                  <c:v>37714</c:v>
                </c:pt>
                <c:pt idx="241">
                  <c:v>37714</c:v>
                </c:pt>
                <c:pt idx="242">
                  <c:v>37714</c:v>
                </c:pt>
                <c:pt idx="243">
                  <c:v>37714</c:v>
                </c:pt>
                <c:pt idx="244">
                  <c:v>37714</c:v>
                </c:pt>
                <c:pt idx="245">
                  <c:v>37714</c:v>
                </c:pt>
                <c:pt idx="246">
                  <c:v>37714</c:v>
                </c:pt>
                <c:pt idx="247">
                  <c:v>37715</c:v>
                </c:pt>
                <c:pt idx="248">
                  <c:v>37715</c:v>
                </c:pt>
                <c:pt idx="249">
                  <c:v>37715</c:v>
                </c:pt>
                <c:pt idx="250">
                  <c:v>37715</c:v>
                </c:pt>
                <c:pt idx="251">
                  <c:v>37715</c:v>
                </c:pt>
                <c:pt idx="252">
                  <c:v>37715</c:v>
                </c:pt>
                <c:pt idx="253">
                  <c:v>37715</c:v>
                </c:pt>
                <c:pt idx="254">
                  <c:v>37716</c:v>
                </c:pt>
                <c:pt idx="255">
                  <c:v>37716</c:v>
                </c:pt>
                <c:pt idx="256">
                  <c:v>37716</c:v>
                </c:pt>
                <c:pt idx="257">
                  <c:v>37716</c:v>
                </c:pt>
                <c:pt idx="258">
                  <c:v>37716</c:v>
                </c:pt>
                <c:pt idx="259">
                  <c:v>37716</c:v>
                </c:pt>
                <c:pt idx="260">
                  <c:v>37717</c:v>
                </c:pt>
                <c:pt idx="261">
                  <c:v>37717</c:v>
                </c:pt>
                <c:pt idx="262">
                  <c:v>37717</c:v>
                </c:pt>
                <c:pt idx="263">
                  <c:v>37717</c:v>
                </c:pt>
                <c:pt idx="264">
                  <c:v>37717</c:v>
                </c:pt>
                <c:pt idx="265">
                  <c:v>37717</c:v>
                </c:pt>
                <c:pt idx="266">
                  <c:v>37717</c:v>
                </c:pt>
                <c:pt idx="267">
                  <c:v>37717</c:v>
                </c:pt>
                <c:pt idx="268">
                  <c:v>37718</c:v>
                </c:pt>
                <c:pt idx="269">
                  <c:v>37718</c:v>
                </c:pt>
                <c:pt idx="270">
                  <c:v>37718</c:v>
                </c:pt>
                <c:pt idx="271">
                  <c:v>37718</c:v>
                </c:pt>
                <c:pt idx="272">
                  <c:v>37718</c:v>
                </c:pt>
                <c:pt idx="273">
                  <c:v>37718</c:v>
                </c:pt>
                <c:pt idx="274">
                  <c:v>37719</c:v>
                </c:pt>
                <c:pt idx="275">
                  <c:v>37719</c:v>
                </c:pt>
                <c:pt idx="276">
                  <c:v>37719</c:v>
                </c:pt>
                <c:pt idx="277">
                  <c:v>37719</c:v>
                </c:pt>
                <c:pt idx="278">
                  <c:v>37719</c:v>
                </c:pt>
                <c:pt idx="279">
                  <c:v>37720</c:v>
                </c:pt>
                <c:pt idx="280">
                  <c:v>37720</c:v>
                </c:pt>
                <c:pt idx="281">
                  <c:v>37720</c:v>
                </c:pt>
                <c:pt idx="282">
                  <c:v>37720</c:v>
                </c:pt>
                <c:pt idx="283">
                  <c:v>37720</c:v>
                </c:pt>
                <c:pt idx="284">
                  <c:v>37720</c:v>
                </c:pt>
                <c:pt idx="285">
                  <c:v>37720</c:v>
                </c:pt>
                <c:pt idx="286">
                  <c:v>37721</c:v>
                </c:pt>
                <c:pt idx="287">
                  <c:v>37721</c:v>
                </c:pt>
                <c:pt idx="288">
                  <c:v>37721</c:v>
                </c:pt>
                <c:pt idx="289">
                  <c:v>37721</c:v>
                </c:pt>
                <c:pt idx="290">
                  <c:v>37721</c:v>
                </c:pt>
                <c:pt idx="291">
                  <c:v>37722</c:v>
                </c:pt>
                <c:pt idx="292">
                  <c:v>37722</c:v>
                </c:pt>
                <c:pt idx="293">
                  <c:v>37722</c:v>
                </c:pt>
                <c:pt idx="294">
                  <c:v>37722</c:v>
                </c:pt>
                <c:pt idx="295">
                  <c:v>37722</c:v>
                </c:pt>
                <c:pt idx="296">
                  <c:v>37723</c:v>
                </c:pt>
                <c:pt idx="297">
                  <c:v>37723</c:v>
                </c:pt>
                <c:pt idx="298">
                  <c:v>37723</c:v>
                </c:pt>
                <c:pt idx="299">
                  <c:v>37723</c:v>
                </c:pt>
                <c:pt idx="300">
                  <c:v>37724</c:v>
                </c:pt>
                <c:pt idx="301">
                  <c:v>37724</c:v>
                </c:pt>
                <c:pt idx="302">
                  <c:v>37724</c:v>
                </c:pt>
                <c:pt idx="303">
                  <c:v>37724</c:v>
                </c:pt>
                <c:pt idx="304">
                  <c:v>37724</c:v>
                </c:pt>
                <c:pt idx="305">
                  <c:v>37725</c:v>
                </c:pt>
                <c:pt idx="306">
                  <c:v>37725</c:v>
                </c:pt>
                <c:pt idx="307">
                  <c:v>37725</c:v>
                </c:pt>
                <c:pt idx="308">
                  <c:v>37725</c:v>
                </c:pt>
                <c:pt idx="309">
                  <c:v>37725</c:v>
                </c:pt>
                <c:pt idx="310">
                  <c:v>37725</c:v>
                </c:pt>
                <c:pt idx="311">
                  <c:v>37725</c:v>
                </c:pt>
                <c:pt idx="312">
                  <c:v>37725</c:v>
                </c:pt>
                <c:pt idx="313">
                  <c:v>37725</c:v>
                </c:pt>
                <c:pt idx="314">
                  <c:v>37725</c:v>
                </c:pt>
                <c:pt idx="315">
                  <c:v>37725</c:v>
                </c:pt>
                <c:pt idx="316">
                  <c:v>37725</c:v>
                </c:pt>
                <c:pt idx="317">
                  <c:v>37725</c:v>
                </c:pt>
                <c:pt idx="318">
                  <c:v>37725</c:v>
                </c:pt>
                <c:pt idx="319">
                  <c:v>37726</c:v>
                </c:pt>
                <c:pt idx="320">
                  <c:v>37726</c:v>
                </c:pt>
                <c:pt idx="321">
                  <c:v>37726</c:v>
                </c:pt>
                <c:pt idx="322">
                  <c:v>37726</c:v>
                </c:pt>
                <c:pt idx="323">
                  <c:v>37726</c:v>
                </c:pt>
                <c:pt idx="324">
                  <c:v>37726</c:v>
                </c:pt>
                <c:pt idx="325">
                  <c:v>37726</c:v>
                </c:pt>
                <c:pt idx="326">
                  <c:v>37727</c:v>
                </c:pt>
                <c:pt idx="327">
                  <c:v>37727</c:v>
                </c:pt>
                <c:pt idx="328">
                  <c:v>37727</c:v>
                </c:pt>
                <c:pt idx="329">
                  <c:v>37727</c:v>
                </c:pt>
                <c:pt idx="330">
                  <c:v>37727</c:v>
                </c:pt>
                <c:pt idx="331">
                  <c:v>37727</c:v>
                </c:pt>
                <c:pt idx="332">
                  <c:v>37728</c:v>
                </c:pt>
                <c:pt idx="333">
                  <c:v>37728</c:v>
                </c:pt>
                <c:pt idx="334">
                  <c:v>37728</c:v>
                </c:pt>
                <c:pt idx="335">
                  <c:v>37728</c:v>
                </c:pt>
                <c:pt idx="336">
                  <c:v>37728</c:v>
                </c:pt>
                <c:pt idx="337">
                  <c:v>37728</c:v>
                </c:pt>
                <c:pt idx="338">
                  <c:v>37728</c:v>
                </c:pt>
                <c:pt idx="339">
                  <c:v>37728</c:v>
                </c:pt>
                <c:pt idx="340">
                  <c:v>37728</c:v>
                </c:pt>
                <c:pt idx="341">
                  <c:v>37728</c:v>
                </c:pt>
                <c:pt idx="342">
                  <c:v>37728</c:v>
                </c:pt>
                <c:pt idx="343">
                  <c:v>37729</c:v>
                </c:pt>
                <c:pt idx="344">
                  <c:v>37729</c:v>
                </c:pt>
                <c:pt idx="345">
                  <c:v>37729</c:v>
                </c:pt>
                <c:pt idx="346">
                  <c:v>37729</c:v>
                </c:pt>
                <c:pt idx="347">
                  <c:v>37729</c:v>
                </c:pt>
                <c:pt idx="348">
                  <c:v>37730</c:v>
                </c:pt>
                <c:pt idx="349">
                  <c:v>37730</c:v>
                </c:pt>
                <c:pt idx="350">
                  <c:v>37730</c:v>
                </c:pt>
                <c:pt idx="351">
                  <c:v>37730</c:v>
                </c:pt>
                <c:pt idx="352">
                  <c:v>37730</c:v>
                </c:pt>
                <c:pt idx="353">
                  <c:v>37730</c:v>
                </c:pt>
                <c:pt idx="354">
                  <c:v>37730</c:v>
                </c:pt>
                <c:pt idx="355">
                  <c:v>37730</c:v>
                </c:pt>
                <c:pt idx="356">
                  <c:v>37731</c:v>
                </c:pt>
                <c:pt idx="357">
                  <c:v>37731</c:v>
                </c:pt>
                <c:pt idx="358">
                  <c:v>37731</c:v>
                </c:pt>
                <c:pt idx="359">
                  <c:v>37731</c:v>
                </c:pt>
                <c:pt idx="360">
                  <c:v>37732</c:v>
                </c:pt>
                <c:pt idx="361">
                  <c:v>37732</c:v>
                </c:pt>
                <c:pt idx="362">
                  <c:v>37733</c:v>
                </c:pt>
                <c:pt idx="363">
                  <c:v>37733</c:v>
                </c:pt>
                <c:pt idx="364">
                  <c:v>37733</c:v>
                </c:pt>
                <c:pt idx="365">
                  <c:v>37733</c:v>
                </c:pt>
                <c:pt idx="366">
                  <c:v>37734</c:v>
                </c:pt>
                <c:pt idx="367">
                  <c:v>37734</c:v>
                </c:pt>
                <c:pt idx="368">
                  <c:v>37734</c:v>
                </c:pt>
                <c:pt idx="369">
                  <c:v>37734</c:v>
                </c:pt>
                <c:pt idx="370">
                  <c:v>37734</c:v>
                </c:pt>
                <c:pt idx="371">
                  <c:v>37734</c:v>
                </c:pt>
                <c:pt idx="372">
                  <c:v>37735</c:v>
                </c:pt>
                <c:pt idx="373">
                  <c:v>37735</c:v>
                </c:pt>
                <c:pt idx="374">
                  <c:v>37735</c:v>
                </c:pt>
                <c:pt idx="375">
                  <c:v>37735</c:v>
                </c:pt>
                <c:pt idx="376">
                  <c:v>37735</c:v>
                </c:pt>
                <c:pt idx="377">
                  <c:v>37736</c:v>
                </c:pt>
                <c:pt idx="378">
                  <c:v>37736</c:v>
                </c:pt>
                <c:pt idx="379">
                  <c:v>37736</c:v>
                </c:pt>
                <c:pt idx="380">
                  <c:v>37736</c:v>
                </c:pt>
                <c:pt idx="381">
                  <c:v>37736</c:v>
                </c:pt>
                <c:pt idx="382">
                  <c:v>37736</c:v>
                </c:pt>
                <c:pt idx="383">
                  <c:v>37737</c:v>
                </c:pt>
                <c:pt idx="384">
                  <c:v>37737</c:v>
                </c:pt>
                <c:pt idx="385">
                  <c:v>37737</c:v>
                </c:pt>
                <c:pt idx="386">
                  <c:v>37737</c:v>
                </c:pt>
                <c:pt idx="387">
                  <c:v>37737</c:v>
                </c:pt>
                <c:pt idx="388">
                  <c:v>37737</c:v>
                </c:pt>
                <c:pt idx="389">
                  <c:v>37738</c:v>
                </c:pt>
                <c:pt idx="390">
                  <c:v>37738</c:v>
                </c:pt>
                <c:pt idx="391">
                  <c:v>37738</c:v>
                </c:pt>
                <c:pt idx="392">
                  <c:v>37738</c:v>
                </c:pt>
                <c:pt idx="393">
                  <c:v>37738</c:v>
                </c:pt>
                <c:pt idx="394">
                  <c:v>37738</c:v>
                </c:pt>
                <c:pt idx="395">
                  <c:v>37739</c:v>
                </c:pt>
                <c:pt idx="396">
                  <c:v>37739</c:v>
                </c:pt>
                <c:pt idx="397">
                  <c:v>37739</c:v>
                </c:pt>
                <c:pt idx="398">
                  <c:v>37739</c:v>
                </c:pt>
                <c:pt idx="399">
                  <c:v>37739</c:v>
                </c:pt>
                <c:pt idx="400">
                  <c:v>37739</c:v>
                </c:pt>
                <c:pt idx="401">
                  <c:v>37739</c:v>
                </c:pt>
                <c:pt idx="402">
                  <c:v>37739</c:v>
                </c:pt>
                <c:pt idx="403">
                  <c:v>37739</c:v>
                </c:pt>
                <c:pt idx="404">
                  <c:v>37739</c:v>
                </c:pt>
                <c:pt idx="405">
                  <c:v>37739</c:v>
                </c:pt>
                <c:pt idx="406">
                  <c:v>37739</c:v>
                </c:pt>
                <c:pt idx="407">
                  <c:v>37740</c:v>
                </c:pt>
                <c:pt idx="408">
                  <c:v>37740</c:v>
                </c:pt>
                <c:pt idx="409">
                  <c:v>37740</c:v>
                </c:pt>
                <c:pt idx="410">
                  <c:v>37740</c:v>
                </c:pt>
                <c:pt idx="411">
                  <c:v>37740</c:v>
                </c:pt>
                <c:pt idx="412">
                  <c:v>37741</c:v>
                </c:pt>
                <c:pt idx="413">
                  <c:v>37741</c:v>
                </c:pt>
                <c:pt idx="414">
                  <c:v>37741</c:v>
                </c:pt>
                <c:pt idx="415">
                  <c:v>37741</c:v>
                </c:pt>
                <c:pt idx="416">
                  <c:v>37742</c:v>
                </c:pt>
                <c:pt idx="417">
                  <c:v>37742</c:v>
                </c:pt>
                <c:pt idx="418">
                  <c:v>37742</c:v>
                </c:pt>
                <c:pt idx="419">
                  <c:v>37742</c:v>
                </c:pt>
                <c:pt idx="420">
                  <c:v>37742</c:v>
                </c:pt>
                <c:pt idx="421">
                  <c:v>37742</c:v>
                </c:pt>
                <c:pt idx="422">
                  <c:v>37742</c:v>
                </c:pt>
                <c:pt idx="423">
                  <c:v>37742</c:v>
                </c:pt>
                <c:pt idx="424">
                  <c:v>37743</c:v>
                </c:pt>
                <c:pt idx="425">
                  <c:v>37743</c:v>
                </c:pt>
                <c:pt idx="426">
                  <c:v>37743</c:v>
                </c:pt>
                <c:pt idx="427">
                  <c:v>37744</c:v>
                </c:pt>
                <c:pt idx="428">
                  <c:v>37744</c:v>
                </c:pt>
                <c:pt idx="429">
                  <c:v>37744</c:v>
                </c:pt>
                <c:pt idx="430">
                  <c:v>37744</c:v>
                </c:pt>
                <c:pt idx="431">
                  <c:v>37744</c:v>
                </c:pt>
                <c:pt idx="432">
                  <c:v>37744</c:v>
                </c:pt>
                <c:pt idx="433">
                  <c:v>37745</c:v>
                </c:pt>
                <c:pt idx="434">
                  <c:v>37745</c:v>
                </c:pt>
                <c:pt idx="435">
                  <c:v>37745</c:v>
                </c:pt>
                <c:pt idx="436">
                  <c:v>37745</c:v>
                </c:pt>
                <c:pt idx="437">
                  <c:v>37745</c:v>
                </c:pt>
                <c:pt idx="438">
                  <c:v>37745</c:v>
                </c:pt>
                <c:pt idx="439">
                  <c:v>37745</c:v>
                </c:pt>
                <c:pt idx="440">
                  <c:v>37746</c:v>
                </c:pt>
                <c:pt idx="441">
                  <c:v>37746</c:v>
                </c:pt>
                <c:pt idx="442">
                  <c:v>37747</c:v>
                </c:pt>
                <c:pt idx="443">
                  <c:v>37747</c:v>
                </c:pt>
                <c:pt idx="444">
                  <c:v>37747</c:v>
                </c:pt>
                <c:pt idx="445">
                  <c:v>37747</c:v>
                </c:pt>
                <c:pt idx="446">
                  <c:v>37747</c:v>
                </c:pt>
                <c:pt idx="447">
                  <c:v>37748</c:v>
                </c:pt>
                <c:pt idx="448">
                  <c:v>37748</c:v>
                </c:pt>
                <c:pt idx="449">
                  <c:v>37748</c:v>
                </c:pt>
                <c:pt idx="450">
                  <c:v>37748</c:v>
                </c:pt>
                <c:pt idx="451">
                  <c:v>37748</c:v>
                </c:pt>
                <c:pt idx="452">
                  <c:v>37748</c:v>
                </c:pt>
                <c:pt idx="453">
                  <c:v>37749</c:v>
                </c:pt>
                <c:pt idx="454">
                  <c:v>37749</c:v>
                </c:pt>
                <c:pt idx="455">
                  <c:v>37749</c:v>
                </c:pt>
                <c:pt idx="456">
                  <c:v>37749</c:v>
                </c:pt>
                <c:pt idx="457">
                  <c:v>37750</c:v>
                </c:pt>
                <c:pt idx="458">
                  <c:v>37750</c:v>
                </c:pt>
                <c:pt idx="459">
                  <c:v>37750</c:v>
                </c:pt>
                <c:pt idx="460">
                  <c:v>37751</c:v>
                </c:pt>
                <c:pt idx="461">
                  <c:v>37751</c:v>
                </c:pt>
                <c:pt idx="462">
                  <c:v>37751</c:v>
                </c:pt>
                <c:pt idx="463">
                  <c:v>37751</c:v>
                </c:pt>
                <c:pt idx="464">
                  <c:v>37751</c:v>
                </c:pt>
                <c:pt idx="465">
                  <c:v>37751</c:v>
                </c:pt>
                <c:pt idx="466">
                  <c:v>37752</c:v>
                </c:pt>
                <c:pt idx="467">
                  <c:v>37752</c:v>
                </c:pt>
                <c:pt idx="468">
                  <c:v>37752</c:v>
                </c:pt>
                <c:pt idx="469">
                  <c:v>37752</c:v>
                </c:pt>
                <c:pt idx="470">
                  <c:v>37753</c:v>
                </c:pt>
                <c:pt idx="471">
                  <c:v>37753</c:v>
                </c:pt>
                <c:pt idx="472">
                  <c:v>37753</c:v>
                </c:pt>
                <c:pt idx="473">
                  <c:v>37753</c:v>
                </c:pt>
                <c:pt idx="474">
                  <c:v>37753</c:v>
                </c:pt>
                <c:pt idx="475">
                  <c:v>37753</c:v>
                </c:pt>
                <c:pt idx="476">
                  <c:v>37753</c:v>
                </c:pt>
                <c:pt idx="477">
                  <c:v>37753</c:v>
                </c:pt>
                <c:pt idx="478">
                  <c:v>37753</c:v>
                </c:pt>
                <c:pt idx="479">
                  <c:v>37753</c:v>
                </c:pt>
                <c:pt idx="480">
                  <c:v>37753</c:v>
                </c:pt>
                <c:pt idx="481">
                  <c:v>37753</c:v>
                </c:pt>
                <c:pt idx="482">
                  <c:v>37754</c:v>
                </c:pt>
                <c:pt idx="483">
                  <c:v>37754</c:v>
                </c:pt>
                <c:pt idx="484">
                  <c:v>37754</c:v>
                </c:pt>
                <c:pt idx="485">
                  <c:v>37754</c:v>
                </c:pt>
                <c:pt idx="486">
                  <c:v>37754</c:v>
                </c:pt>
                <c:pt idx="487">
                  <c:v>37755</c:v>
                </c:pt>
                <c:pt idx="488">
                  <c:v>37755</c:v>
                </c:pt>
                <c:pt idx="489">
                  <c:v>37755</c:v>
                </c:pt>
                <c:pt idx="490">
                  <c:v>37755</c:v>
                </c:pt>
                <c:pt idx="491">
                  <c:v>37756</c:v>
                </c:pt>
                <c:pt idx="492">
                  <c:v>37756</c:v>
                </c:pt>
                <c:pt idx="493">
                  <c:v>37756</c:v>
                </c:pt>
                <c:pt idx="494">
                  <c:v>37756</c:v>
                </c:pt>
                <c:pt idx="495">
                  <c:v>37756</c:v>
                </c:pt>
                <c:pt idx="496">
                  <c:v>37756</c:v>
                </c:pt>
                <c:pt idx="497">
                  <c:v>37756</c:v>
                </c:pt>
                <c:pt idx="498">
                  <c:v>37756</c:v>
                </c:pt>
                <c:pt idx="499">
                  <c:v>37756</c:v>
                </c:pt>
                <c:pt idx="500">
                  <c:v>37756</c:v>
                </c:pt>
                <c:pt idx="501">
                  <c:v>37757</c:v>
                </c:pt>
                <c:pt idx="502">
                  <c:v>37757</c:v>
                </c:pt>
                <c:pt idx="503">
                  <c:v>37757</c:v>
                </c:pt>
                <c:pt idx="504">
                  <c:v>37758</c:v>
                </c:pt>
                <c:pt idx="505">
                  <c:v>37758</c:v>
                </c:pt>
                <c:pt idx="506">
                  <c:v>37758</c:v>
                </c:pt>
                <c:pt idx="507">
                  <c:v>37759</c:v>
                </c:pt>
                <c:pt idx="508">
                  <c:v>37759</c:v>
                </c:pt>
                <c:pt idx="509">
                  <c:v>37759</c:v>
                </c:pt>
                <c:pt idx="510">
                  <c:v>37759</c:v>
                </c:pt>
                <c:pt idx="511">
                  <c:v>37760</c:v>
                </c:pt>
                <c:pt idx="512">
                  <c:v>37760</c:v>
                </c:pt>
                <c:pt idx="513">
                  <c:v>37760</c:v>
                </c:pt>
                <c:pt idx="514">
                  <c:v>37760</c:v>
                </c:pt>
                <c:pt idx="515">
                  <c:v>37760</c:v>
                </c:pt>
                <c:pt idx="516">
                  <c:v>37760</c:v>
                </c:pt>
                <c:pt idx="517">
                  <c:v>37761</c:v>
                </c:pt>
                <c:pt idx="518">
                  <c:v>37761</c:v>
                </c:pt>
                <c:pt idx="519">
                  <c:v>37761</c:v>
                </c:pt>
                <c:pt idx="520">
                  <c:v>37762</c:v>
                </c:pt>
                <c:pt idx="521">
                  <c:v>37762</c:v>
                </c:pt>
                <c:pt idx="522">
                  <c:v>37762</c:v>
                </c:pt>
                <c:pt idx="523">
                  <c:v>37763</c:v>
                </c:pt>
                <c:pt idx="524">
                  <c:v>37763</c:v>
                </c:pt>
                <c:pt idx="525">
                  <c:v>37763</c:v>
                </c:pt>
                <c:pt idx="526">
                  <c:v>37763</c:v>
                </c:pt>
                <c:pt idx="527">
                  <c:v>37764</c:v>
                </c:pt>
                <c:pt idx="528">
                  <c:v>37764</c:v>
                </c:pt>
                <c:pt idx="529">
                  <c:v>37765</c:v>
                </c:pt>
                <c:pt idx="530">
                  <c:v>37765</c:v>
                </c:pt>
                <c:pt idx="531">
                  <c:v>37765</c:v>
                </c:pt>
                <c:pt idx="532">
                  <c:v>37766</c:v>
                </c:pt>
                <c:pt idx="533">
                  <c:v>37766</c:v>
                </c:pt>
                <c:pt idx="534">
                  <c:v>37766</c:v>
                </c:pt>
                <c:pt idx="535">
                  <c:v>37766</c:v>
                </c:pt>
                <c:pt idx="536">
                  <c:v>37767</c:v>
                </c:pt>
                <c:pt idx="537">
                  <c:v>37767</c:v>
                </c:pt>
                <c:pt idx="538">
                  <c:v>37767</c:v>
                </c:pt>
                <c:pt idx="539">
                  <c:v>37767</c:v>
                </c:pt>
                <c:pt idx="540">
                  <c:v>37767</c:v>
                </c:pt>
                <c:pt idx="541">
                  <c:v>37767</c:v>
                </c:pt>
                <c:pt idx="542">
                  <c:v>37767</c:v>
                </c:pt>
                <c:pt idx="543">
                  <c:v>37767</c:v>
                </c:pt>
                <c:pt idx="544">
                  <c:v>37767</c:v>
                </c:pt>
                <c:pt idx="545">
                  <c:v>37767</c:v>
                </c:pt>
                <c:pt idx="546">
                  <c:v>37767</c:v>
                </c:pt>
                <c:pt idx="547">
                  <c:v>37767</c:v>
                </c:pt>
                <c:pt idx="548">
                  <c:v>37768</c:v>
                </c:pt>
                <c:pt idx="549">
                  <c:v>37768</c:v>
                </c:pt>
                <c:pt idx="550">
                  <c:v>37768</c:v>
                </c:pt>
                <c:pt idx="551">
                  <c:v>37768</c:v>
                </c:pt>
                <c:pt idx="552">
                  <c:v>37768</c:v>
                </c:pt>
                <c:pt idx="553">
                  <c:v>37768</c:v>
                </c:pt>
                <c:pt idx="554">
                  <c:v>37769</c:v>
                </c:pt>
                <c:pt idx="555">
                  <c:v>37769</c:v>
                </c:pt>
                <c:pt idx="556">
                  <c:v>37769</c:v>
                </c:pt>
                <c:pt idx="557">
                  <c:v>37769</c:v>
                </c:pt>
                <c:pt idx="558">
                  <c:v>37770</c:v>
                </c:pt>
                <c:pt idx="559">
                  <c:v>37770</c:v>
                </c:pt>
                <c:pt idx="560">
                  <c:v>37770</c:v>
                </c:pt>
                <c:pt idx="561">
                  <c:v>37770</c:v>
                </c:pt>
                <c:pt idx="562">
                  <c:v>37770</c:v>
                </c:pt>
                <c:pt idx="563">
                  <c:v>37770</c:v>
                </c:pt>
                <c:pt idx="564">
                  <c:v>37770</c:v>
                </c:pt>
                <c:pt idx="565">
                  <c:v>37770</c:v>
                </c:pt>
                <c:pt idx="566">
                  <c:v>37770</c:v>
                </c:pt>
                <c:pt idx="567">
                  <c:v>37771</c:v>
                </c:pt>
                <c:pt idx="568">
                  <c:v>37771</c:v>
                </c:pt>
                <c:pt idx="569">
                  <c:v>37771</c:v>
                </c:pt>
                <c:pt idx="570">
                  <c:v>37771</c:v>
                </c:pt>
                <c:pt idx="571">
                  <c:v>37772</c:v>
                </c:pt>
                <c:pt idx="572">
                  <c:v>37772</c:v>
                </c:pt>
                <c:pt idx="573">
                  <c:v>37772</c:v>
                </c:pt>
                <c:pt idx="574">
                  <c:v>37772</c:v>
                </c:pt>
                <c:pt idx="575">
                  <c:v>37772</c:v>
                </c:pt>
                <c:pt idx="576">
                  <c:v>37773</c:v>
                </c:pt>
                <c:pt idx="577">
                  <c:v>37773</c:v>
                </c:pt>
                <c:pt idx="578">
                  <c:v>37773</c:v>
                </c:pt>
                <c:pt idx="579">
                  <c:v>37773</c:v>
                </c:pt>
                <c:pt idx="580">
                  <c:v>37774</c:v>
                </c:pt>
                <c:pt idx="581">
                  <c:v>37774</c:v>
                </c:pt>
                <c:pt idx="582">
                  <c:v>37774</c:v>
                </c:pt>
                <c:pt idx="583">
                  <c:v>37774</c:v>
                </c:pt>
                <c:pt idx="584">
                  <c:v>37774</c:v>
                </c:pt>
                <c:pt idx="585">
                  <c:v>37775</c:v>
                </c:pt>
                <c:pt idx="586">
                  <c:v>37775</c:v>
                </c:pt>
                <c:pt idx="587">
                  <c:v>37775</c:v>
                </c:pt>
                <c:pt idx="588">
                  <c:v>37775</c:v>
                </c:pt>
                <c:pt idx="589">
                  <c:v>37775</c:v>
                </c:pt>
                <c:pt idx="590">
                  <c:v>37776</c:v>
                </c:pt>
                <c:pt idx="591">
                  <c:v>37776</c:v>
                </c:pt>
                <c:pt idx="592">
                  <c:v>37776</c:v>
                </c:pt>
                <c:pt idx="593">
                  <c:v>37776</c:v>
                </c:pt>
                <c:pt idx="594">
                  <c:v>37777</c:v>
                </c:pt>
                <c:pt idx="595">
                  <c:v>37777</c:v>
                </c:pt>
                <c:pt idx="596">
                  <c:v>37777</c:v>
                </c:pt>
                <c:pt idx="597">
                  <c:v>37777</c:v>
                </c:pt>
                <c:pt idx="598">
                  <c:v>37777</c:v>
                </c:pt>
                <c:pt idx="599">
                  <c:v>37777</c:v>
                </c:pt>
                <c:pt idx="600">
                  <c:v>37777</c:v>
                </c:pt>
                <c:pt idx="601">
                  <c:v>37778</c:v>
                </c:pt>
                <c:pt idx="602">
                  <c:v>37778</c:v>
                </c:pt>
                <c:pt idx="603">
                  <c:v>37778</c:v>
                </c:pt>
                <c:pt idx="604">
                  <c:v>37778</c:v>
                </c:pt>
                <c:pt idx="605">
                  <c:v>37778</c:v>
                </c:pt>
                <c:pt idx="606">
                  <c:v>37778</c:v>
                </c:pt>
                <c:pt idx="607">
                  <c:v>37779</c:v>
                </c:pt>
                <c:pt idx="608">
                  <c:v>37779</c:v>
                </c:pt>
                <c:pt idx="609">
                  <c:v>37779</c:v>
                </c:pt>
                <c:pt idx="610">
                  <c:v>37779</c:v>
                </c:pt>
                <c:pt idx="611">
                  <c:v>37779</c:v>
                </c:pt>
                <c:pt idx="612">
                  <c:v>37780</c:v>
                </c:pt>
                <c:pt idx="613">
                  <c:v>37780</c:v>
                </c:pt>
                <c:pt idx="614">
                  <c:v>37780</c:v>
                </c:pt>
                <c:pt idx="615">
                  <c:v>37780</c:v>
                </c:pt>
                <c:pt idx="616">
                  <c:v>37780</c:v>
                </c:pt>
                <c:pt idx="617">
                  <c:v>37780</c:v>
                </c:pt>
                <c:pt idx="618">
                  <c:v>37780</c:v>
                </c:pt>
                <c:pt idx="619">
                  <c:v>37780</c:v>
                </c:pt>
                <c:pt idx="620">
                  <c:v>37781</c:v>
                </c:pt>
                <c:pt idx="621">
                  <c:v>37781</c:v>
                </c:pt>
                <c:pt idx="622">
                  <c:v>37781</c:v>
                </c:pt>
                <c:pt idx="623">
                  <c:v>37781</c:v>
                </c:pt>
                <c:pt idx="624">
                  <c:v>37781</c:v>
                </c:pt>
                <c:pt idx="625">
                  <c:v>37781</c:v>
                </c:pt>
                <c:pt idx="626">
                  <c:v>37781</c:v>
                </c:pt>
                <c:pt idx="627">
                  <c:v>37781</c:v>
                </c:pt>
                <c:pt idx="628">
                  <c:v>37781</c:v>
                </c:pt>
                <c:pt idx="629">
                  <c:v>37781</c:v>
                </c:pt>
                <c:pt idx="630">
                  <c:v>37781</c:v>
                </c:pt>
                <c:pt idx="631">
                  <c:v>37782</c:v>
                </c:pt>
                <c:pt idx="632">
                  <c:v>37782</c:v>
                </c:pt>
                <c:pt idx="633">
                  <c:v>37782</c:v>
                </c:pt>
                <c:pt idx="634">
                  <c:v>37782</c:v>
                </c:pt>
                <c:pt idx="635">
                  <c:v>37782</c:v>
                </c:pt>
                <c:pt idx="636">
                  <c:v>37782</c:v>
                </c:pt>
                <c:pt idx="637">
                  <c:v>37782</c:v>
                </c:pt>
                <c:pt idx="638">
                  <c:v>37782</c:v>
                </c:pt>
                <c:pt idx="639">
                  <c:v>37783</c:v>
                </c:pt>
                <c:pt idx="640">
                  <c:v>37783</c:v>
                </c:pt>
                <c:pt idx="641">
                  <c:v>37783</c:v>
                </c:pt>
                <c:pt idx="642">
                  <c:v>37784</c:v>
                </c:pt>
                <c:pt idx="643">
                  <c:v>37784</c:v>
                </c:pt>
                <c:pt idx="644">
                  <c:v>37784</c:v>
                </c:pt>
                <c:pt idx="645">
                  <c:v>37784</c:v>
                </c:pt>
                <c:pt idx="646">
                  <c:v>37784</c:v>
                </c:pt>
                <c:pt idx="647">
                  <c:v>37785</c:v>
                </c:pt>
                <c:pt idx="648">
                  <c:v>37785</c:v>
                </c:pt>
                <c:pt idx="649">
                  <c:v>37785</c:v>
                </c:pt>
                <c:pt idx="650">
                  <c:v>37785</c:v>
                </c:pt>
                <c:pt idx="651">
                  <c:v>37785</c:v>
                </c:pt>
                <c:pt idx="652">
                  <c:v>37785</c:v>
                </c:pt>
                <c:pt idx="653">
                  <c:v>37786</c:v>
                </c:pt>
                <c:pt idx="654">
                  <c:v>37786</c:v>
                </c:pt>
                <c:pt idx="655">
                  <c:v>37786</c:v>
                </c:pt>
                <c:pt idx="656">
                  <c:v>37786</c:v>
                </c:pt>
                <c:pt idx="657">
                  <c:v>37786</c:v>
                </c:pt>
                <c:pt idx="658">
                  <c:v>37787</c:v>
                </c:pt>
                <c:pt idx="659">
                  <c:v>37787</c:v>
                </c:pt>
                <c:pt idx="660">
                  <c:v>37787</c:v>
                </c:pt>
                <c:pt idx="661">
                  <c:v>37787</c:v>
                </c:pt>
                <c:pt idx="662">
                  <c:v>37788</c:v>
                </c:pt>
                <c:pt idx="663">
                  <c:v>37788</c:v>
                </c:pt>
                <c:pt idx="664">
                  <c:v>37788</c:v>
                </c:pt>
                <c:pt idx="665">
                  <c:v>37788</c:v>
                </c:pt>
                <c:pt idx="666">
                  <c:v>37788</c:v>
                </c:pt>
                <c:pt idx="667">
                  <c:v>37789</c:v>
                </c:pt>
                <c:pt idx="668">
                  <c:v>37789</c:v>
                </c:pt>
                <c:pt idx="669">
                  <c:v>37789</c:v>
                </c:pt>
                <c:pt idx="670">
                  <c:v>37789</c:v>
                </c:pt>
                <c:pt idx="671">
                  <c:v>37789</c:v>
                </c:pt>
                <c:pt idx="672">
                  <c:v>37789</c:v>
                </c:pt>
                <c:pt idx="673">
                  <c:v>37790</c:v>
                </c:pt>
                <c:pt idx="674">
                  <c:v>37790</c:v>
                </c:pt>
                <c:pt idx="675">
                  <c:v>37790</c:v>
                </c:pt>
                <c:pt idx="676">
                  <c:v>37791</c:v>
                </c:pt>
                <c:pt idx="677">
                  <c:v>37791</c:v>
                </c:pt>
                <c:pt idx="678">
                  <c:v>37792</c:v>
                </c:pt>
                <c:pt idx="679">
                  <c:v>37792</c:v>
                </c:pt>
                <c:pt idx="680">
                  <c:v>37792</c:v>
                </c:pt>
                <c:pt idx="681">
                  <c:v>37792</c:v>
                </c:pt>
                <c:pt idx="682">
                  <c:v>37792</c:v>
                </c:pt>
                <c:pt idx="683">
                  <c:v>37793</c:v>
                </c:pt>
                <c:pt idx="684">
                  <c:v>37793</c:v>
                </c:pt>
                <c:pt idx="685">
                  <c:v>37793</c:v>
                </c:pt>
                <c:pt idx="686">
                  <c:v>37793</c:v>
                </c:pt>
                <c:pt idx="687">
                  <c:v>37793</c:v>
                </c:pt>
                <c:pt idx="688">
                  <c:v>37794</c:v>
                </c:pt>
                <c:pt idx="689">
                  <c:v>37794</c:v>
                </c:pt>
                <c:pt idx="690">
                  <c:v>37794</c:v>
                </c:pt>
                <c:pt idx="691">
                  <c:v>37794</c:v>
                </c:pt>
                <c:pt idx="692">
                  <c:v>37794</c:v>
                </c:pt>
                <c:pt idx="693">
                  <c:v>37794</c:v>
                </c:pt>
                <c:pt idx="694">
                  <c:v>37794</c:v>
                </c:pt>
                <c:pt idx="695">
                  <c:v>37795</c:v>
                </c:pt>
                <c:pt idx="696">
                  <c:v>37795</c:v>
                </c:pt>
                <c:pt idx="697">
                  <c:v>37795</c:v>
                </c:pt>
                <c:pt idx="698">
                  <c:v>37795</c:v>
                </c:pt>
                <c:pt idx="699">
                  <c:v>37795</c:v>
                </c:pt>
                <c:pt idx="700">
                  <c:v>37795</c:v>
                </c:pt>
                <c:pt idx="701">
                  <c:v>37795</c:v>
                </c:pt>
                <c:pt idx="702">
                  <c:v>37795</c:v>
                </c:pt>
                <c:pt idx="703">
                  <c:v>37796</c:v>
                </c:pt>
                <c:pt idx="704">
                  <c:v>37797</c:v>
                </c:pt>
                <c:pt idx="705">
                  <c:v>37797</c:v>
                </c:pt>
                <c:pt idx="706">
                  <c:v>37797</c:v>
                </c:pt>
                <c:pt idx="707">
                  <c:v>37797</c:v>
                </c:pt>
                <c:pt idx="708">
                  <c:v>37798</c:v>
                </c:pt>
                <c:pt idx="709">
                  <c:v>37798</c:v>
                </c:pt>
                <c:pt idx="710">
                  <c:v>37798</c:v>
                </c:pt>
                <c:pt idx="711">
                  <c:v>37798</c:v>
                </c:pt>
                <c:pt idx="712">
                  <c:v>37798</c:v>
                </c:pt>
                <c:pt idx="713">
                  <c:v>37798</c:v>
                </c:pt>
                <c:pt idx="714">
                  <c:v>37798</c:v>
                </c:pt>
                <c:pt idx="715">
                  <c:v>37798</c:v>
                </c:pt>
                <c:pt idx="716">
                  <c:v>37798</c:v>
                </c:pt>
                <c:pt idx="717">
                  <c:v>37798</c:v>
                </c:pt>
                <c:pt idx="718">
                  <c:v>37799</c:v>
                </c:pt>
                <c:pt idx="719">
                  <c:v>37800</c:v>
                </c:pt>
                <c:pt idx="720">
                  <c:v>37800</c:v>
                </c:pt>
                <c:pt idx="721">
                  <c:v>37800</c:v>
                </c:pt>
                <c:pt idx="722">
                  <c:v>37800</c:v>
                </c:pt>
                <c:pt idx="723">
                  <c:v>37800</c:v>
                </c:pt>
                <c:pt idx="724">
                  <c:v>37800</c:v>
                </c:pt>
                <c:pt idx="725">
                  <c:v>37800</c:v>
                </c:pt>
                <c:pt idx="726">
                  <c:v>37801</c:v>
                </c:pt>
                <c:pt idx="727">
                  <c:v>37801</c:v>
                </c:pt>
                <c:pt idx="728">
                  <c:v>37801</c:v>
                </c:pt>
                <c:pt idx="729">
                  <c:v>37801</c:v>
                </c:pt>
                <c:pt idx="730">
                  <c:v>37801</c:v>
                </c:pt>
                <c:pt idx="731">
                  <c:v>37801</c:v>
                </c:pt>
                <c:pt idx="732">
                  <c:v>37802</c:v>
                </c:pt>
                <c:pt idx="733">
                  <c:v>37802</c:v>
                </c:pt>
                <c:pt idx="734">
                  <c:v>37802</c:v>
                </c:pt>
                <c:pt idx="735">
                  <c:v>37802</c:v>
                </c:pt>
                <c:pt idx="736">
                  <c:v>37802</c:v>
                </c:pt>
                <c:pt idx="737">
                  <c:v>37802</c:v>
                </c:pt>
                <c:pt idx="738">
                  <c:v>37803</c:v>
                </c:pt>
                <c:pt idx="739">
                  <c:v>37803</c:v>
                </c:pt>
                <c:pt idx="740">
                  <c:v>37803</c:v>
                </c:pt>
                <c:pt idx="741">
                  <c:v>37803</c:v>
                </c:pt>
                <c:pt idx="742">
                  <c:v>37803</c:v>
                </c:pt>
                <c:pt idx="743">
                  <c:v>37803</c:v>
                </c:pt>
                <c:pt idx="744">
                  <c:v>37804</c:v>
                </c:pt>
                <c:pt idx="745">
                  <c:v>37804</c:v>
                </c:pt>
                <c:pt idx="746">
                  <c:v>37805</c:v>
                </c:pt>
                <c:pt idx="747">
                  <c:v>37806</c:v>
                </c:pt>
                <c:pt idx="748">
                  <c:v>37806</c:v>
                </c:pt>
                <c:pt idx="749">
                  <c:v>37806</c:v>
                </c:pt>
                <c:pt idx="750">
                  <c:v>37807</c:v>
                </c:pt>
                <c:pt idx="751">
                  <c:v>37807</c:v>
                </c:pt>
                <c:pt idx="752">
                  <c:v>37808</c:v>
                </c:pt>
                <c:pt idx="753">
                  <c:v>37808</c:v>
                </c:pt>
                <c:pt idx="754">
                  <c:v>37808</c:v>
                </c:pt>
                <c:pt idx="755">
                  <c:v>37808</c:v>
                </c:pt>
                <c:pt idx="756">
                  <c:v>37808</c:v>
                </c:pt>
                <c:pt idx="757">
                  <c:v>37809</c:v>
                </c:pt>
                <c:pt idx="758">
                  <c:v>37809</c:v>
                </c:pt>
                <c:pt idx="759">
                  <c:v>37809</c:v>
                </c:pt>
                <c:pt idx="760">
                  <c:v>37809</c:v>
                </c:pt>
                <c:pt idx="761">
                  <c:v>37809</c:v>
                </c:pt>
                <c:pt idx="762">
                  <c:v>37809</c:v>
                </c:pt>
                <c:pt idx="763">
                  <c:v>37810</c:v>
                </c:pt>
                <c:pt idx="764">
                  <c:v>37810</c:v>
                </c:pt>
                <c:pt idx="765">
                  <c:v>37810</c:v>
                </c:pt>
                <c:pt idx="766">
                  <c:v>37810</c:v>
                </c:pt>
                <c:pt idx="767">
                  <c:v>37810</c:v>
                </c:pt>
                <c:pt idx="768">
                  <c:v>37811</c:v>
                </c:pt>
                <c:pt idx="769">
                  <c:v>37812</c:v>
                </c:pt>
                <c:pt idx="770">
                  <c:v>37812</c:v>
                </c:pt>
                <c:pt idx="771">
                  <c:v>37812</c:v>
                </c:pt>
                <c:pt idx="772">
                  <c:v>37812</c:v>
                </c:pt>
                <c:pt idx="773">
                  <c:v>37812</c:v>
                </c:pt>
                <c:pt idx="774">
                  <c:v>37812</c:v>
                </c:pt>
                <c:pt idx="775">
                  <c:v>37812</c:v>
                </c:pt>
                <c:pt idx="776">
                  <c:v>37812</c:v>
                </c:pt>
                <c:pt idx="777">
                  <c:v>37812</c:v>
                </c:pt>
                <c:pt idx="778">
                  <c:v>37813</c:v>
                </c:pt>
                <c:pt idx="779">
                  <c:v>37813</c:v>
                </c:pt>
                <c:pt idx="780">
                  <c:v>37813</c:v>
                </c:pt>
                <c:pt idx="781">
                  <c:v>37813</c:v>
                </c:pt>
                <c:pt idx="782">
                  <c:v>37814</c:v>
                </c:pt>
                <c:pt idx="783">
                  <c:v>37814</c:v>
                </c:pt>
                <c:pt idx="784">
                  <c:v>37814</c:v>
                </c:pt>
                <c:pt idx="785">
                  <c:v>37815</c:v>
                </c:pt>
                <c:pt idx="786">
                  <c:v>37815</c:v>
                </c:pt>
                <c:pt idx="787">
                  <c:v>37816</c:v>
                </c:pt>
                <c:pt idx="788">
                  <c:v>37816</c:v>
                </c:pt>
                <c:pt idx="789">
                  <c:v>37816</c:v>
                </c:pt>
                <c:pt idx="790">
                  <c:v>37816</c:v>
                </c:pt>
                <c:pt idx="791">
                  <c:v>37816</c:v>
                </c:pt>
                <c:pt idx="792">
                  <c:v>37817</c:v>
                </c:pt>
                <c:pt idx="793">
                  <c:v>37817</c:v>
                </c:pt>
                <c:pt idx="794">
                  <c:v>37817</c:v>
                </c:pt>
                <c:pt idx="795">
                  <c:v>37817</c:v>
                </c:pt>
                <c:pt idx="796">
                  <c:v>37817</c:v>
                </c:pt>
                <c:pt idx="797">
                  <c:v>37818</c:v>
                </c:pt>
                <c:pt idx="798">
                  <c:v>37818</c:v>
                </c:pt>
                <c:pt idx="799">
                  <c:v>37819</c:v>
                </c:pt>
                <c:pt idx="800">
                  <c:v>37819</c:v>
                </c:pt>
                <c:pt idx="801">
                  <c:v>37820</c:v>
                </c:pt>
                <c:pt idx="802">
                  <c:v>37820</c:v>
                </c:pt>
                <c:pt idx="803">
                  <c:v>37820</c:v>
                </c:pt>
                <c:pt idx="804">
                  <c:v>37821</c:v>
                </c:pt>
                <c:pt idx="805">
                  <c:v>37821</c:v>
                </c:pt>
                <c:pt idx="806">
                  <c:v>37822</c:v>
                </c:pt>
                <c:pt idx="807">
                  <c:v>37822</c:v>
                </c:pt>
                <c:pt idx="808">
                  <c:v>37822</c:v>
                </c:pt>
                <c:pt idx="809">
                  <c:v>37822</c:v>
                </c:pt>
                <c:pt idx="810">
                  <c:v>37822</c:v>
                </c:pt>
                <c:pt idx="811">
                  <c:v>37823</c:v>
                </c:pt>
                <c:pt idx="812">
                  <c:v>37823</c:v>
                </c:pt>
                <c:pt idx="813">
                  <c:v>37823</c:v>
                </c:pt>
                <c:pt idx="814">
                  <c:v>37823</c:v>
                </c:pt>
                <c:pt idx="815">
                  <c:v>37823</c:v>
                </c:pt>
                <c:pt idx="816">
                  <c:v>37823</c:v>
                </c:pt>
                <c:pt idx="817">
                  <c:v>37823</c:v>
                </c:pt>
                <c:pt idx="818">
                  <c:v>37823</c:v>
                </c:pt>
                <c:pt idx="819">
                  <c:v>37824</c:v>
                </c:pt>
                <c:pt idx="820">
                  <c:v>37824</c:v>
                </c:pt>
                <c:pt idx="821">
                  <c:v>37824</c:v>
                </c:pt>
                <c:pt idx="822">
                  <c:v>37824</c:v>
                </c:pt>
                <c:pt idx="823">
                  <c:v>37825</c:v>
                </c:pt>
                <c:pt idx="824">
                  <c:v>37825</c:v>
                </c:pt>
                <c:pt idx="825">
                  <c:v>37825</c:v>
                </c:pt>
                <c:pt idx="826">
                  <c:v>37826</c:v>
                </c:pt>
                <c:pt idx="827">
                  <c:v>37826</c:v>
                </c:pt>
                <c:pt idx="828">
                  <c:v>37826</c:v>
                </c:pt>
                <c:pt idx="829">
                  <c:v>37827</c:v>
                </c:pt>
                <c:pt idx="830">
                  <c:v>37828</c:v>
                </c:pt>
                <c:pt idx="831">
                  <c:v>37828</c:v>
                </c:pt>
                <c:pt idx="832">
                  <c:v>37829</c:v>
                </c:pt>
                <c:pt idx="833">
                  <c:v>37829</c:v>
                </c:pt>
                <c:pt idx="834">
                  <c:v>37829</c:v>
                </c:pt>
                <c:pt idx="835">
                  <c:v>37830</c:v>
                </c:pt>
                <c:pt idx="836">
                  <c:v>37830</c:v>
                </c:pt>
                <c:pt idx="837">
                  <c:v>37830</c:v>
                </c:pt>
                <c:pt idx="838">
                  <c:v>37831</c:v>
                </c:pt>
                <c:pt idx="839">
                  <c:v>37831</c:v>
                </c:pt>
                <c:pt idx="840">
                  <c:v>37831</c:v>
                </c:pt>
                <c:pt idx="841">
                  <c:v>37832</c:v>
                </c:pt>
                <c:pt idx="842">
                  <c:v>37833</c:v>
                </c:pt>
                <c:pt idx="843">
                  <c:v>37833</c:v>
                </c:pt>
                <c:pt idx="844">
                  <c:v>37833</c:v>
                </c:pt>
                <c:pt idx="845">
                  <c:v>37833</c:v>
                </c:pt>
                <c:pt idx="846">
                  <c:v>37834</c:v>
                </c:pt>
                <c:pt idx="847">
                  <c:v>37834</c:v>
                </c:pt>
                <c:pt idx="848">
                  <c:v>37834</c:v>
                </c:pt>
                <c:pt idx="849">
                  <c:v>37835</c:v>
                </c:pt>
                <c:pt idx="850">
                  <c:v>37835</c:v>
                </c:pt>
                <c:pt idx="851">
                  <c:v>37835</c:v>
                </c:pt>
                <c:pt idx="852">
                  <c:v>37836</c:v>
                </c:pt>
                <c:pt idx="853">
                  <c:v>37836</c:v>
                </c:pt>
                <c:pt idx="854">
                  <c:v>37836</c:v>
                </c:pt>
                <c:pt idx="855">
                  <c:v>37836</c:v>
                </c:pt>
                <c:pt idx="856">
                  <c:v>37837</c:v>
                </c:pt>
                <c:pt idx="857">
                  <c:v>37837</c:v>
                </c:pt>
                <c:pt idx="858">
                  <c:v>37837</c:v>
                </c:pt>
                <c:pt idx="859">
                  <c:v>37837</c:v>
                </c:pt>
                <c:pt idx="860">
                  <c:v>37837</c:v>
                </c:pt>
                <c:pt idx="861">
                  <c:v>37837</c:v>
                </c:pt>
                <c:pt idx="862">
                  <c:v>37837</c:v>
                </c:pt>
                <c:pt idx="863">
                  <c:v>37837</c:v>
                </c:pt>
                <c:pt idx="864">
                  <c:v>37837</c:v>
                </c:pt>
                <c:pt idx="865">
                  <c:v>37837</c:v>
                </c:pt>
                <c:pt idx="866">
                  <c:v>37838</c:v>
                </c:pt>
                <c:pt idx="867">
                  <c:v>37838</c:v>
                </c:pt>
                <c:pt idx="868">
                  <c:v>37838</c:v>
                </c:pt>
                <c:pt idx="869">
                  <c:v>37838</c:v>
                </c:pt>
                <c:pt idx="870">
                  <c:v>37839</c:v>
                </c:pt>
                <c:pt idx="871">
                  <c:v>37839</c:v>
                </c:pt>
                <c:pt idx="872">
                  <c:v>37839</c:v>
                </c:pt>
                <c:pt idx="873">
                  <c:v>37839</c:v>
                </c:pt>
                <c:pt idx="874">
                  <c:v>37839</c:v>
                </c:pt>
                <c:pt idx="875">
                  <c:v>37840</c:v>
                </c:pt>
                <c:pt idx="876">
                  <c:v>37840</c:v>
                </c:pt>
                <c:pt idx="877">
                  <c:v>37840</c:v>
                </c:pt>
                <c:pt idx="878">
                  <c:v>37840</c:v>
                </c:pt>
                <c:pt idx="879">
                  <c:v>37840</c:v>
                </c:pt>
                <c:pt idx="880">
                  <c:v>37840</c:v>
                </c:pt>
                <c:pt idx="881">
                  <c:v>37840</c:v>
                </c:pt>
                <c:pt idx="882">
                  <c:v>37840</c:v>
                </c:pt>
                <c:pt idx="883">
                  <c:v>37840</c:v>
                </c:pt>
                <c:pt idx="884">
                  <c:v>37840</c:v>
                </c:pt>
                <c:pt idx="885">
                  <c:v>37840</c:v>
                </c:pt>
                <c:pt idx="886">
                  <c:v>37840</c:v>
                </c:pt>
                <c:pt idx="887">
                  <c:v>37841</c:v>
                </c:pt>
                <c:pt idx="888">
                  <c:v>37841</c:v>
                </c:pt>
                <c:pt idx="889">
                  <c:v>37841</c:v>
                </c:pt>
                <c:pt idx="890">
                  <c:v>37841</c:v>
                </c:pt>
                <c:pt idx="891">
                  <c:v>37841</c:v>
                </c:pt>
                <c:pt idx="892">
                  <c:v>37841</c:v>
                </c:pt>
                <c:pt idx="893">
                  <c:v>37842</c:v>
                </c:pt>
                <c:pt idx="894">
                  <c:v>37842</c:v>
                </c:pt>
                <c:pt idx="895">
                  <c:v>37842</c:v>
                </c:pt>
                <c:pt idx="896">
                  <c:v>37842</c:v>
                </c:pt>
                <c:pt idx="897">
                  <c:v>37843</c:v>
                </c:pt>
                <c:pt idx="898">
                  <c:v>37843</c:v>
                </c:pt>
                <c:pt idx="899">
                  <c:v>37843</c:v>
                </c:pt>
                <c:pt idx="900">
                  <c:v>37844</c:v>
                </c:pt>
                <c:pt idx="901">
                  <c:v>37844</c:v>
                </c:pt>
                <c:pt idx="902">
                  <c:v>37844</c:v>
                </c:pt>
                <c:pt idx="903">
                  <c:v>37844</c:v>
                </c:pt>
                <c:pt idx="904">
                  <c:v>37845</c:v>
                </c:pt>
                <c:pt idx="905">
                  <c:v>37845</c:v>
                </c:pt>
                <c:pt idx="906">
                  <c:v>37846</c:v>
                </c:pt>
                <c:pt idx="907">
                  <c:v>37846</c:v>
                </c:pt>
                <c:pt idx="908">
                  <c:v>37846</c:v>
                </c:pt>
                <c:pt idx="909">
                  <c:v>37846</c:v>
                </c:pt>
                <c:pt idx="910">
                  <c:v>37847</c:v>
                </c:pt>
                <c:pt idx="911">
                  <c:v>37847</c:v>
                </c:pt>
                <c:pt idx="912">
                  <c:v>37847</c:v>
                </c:pt>
                <c:pt idx="913">
                  <c:v>37848</c:v>
                </c:pt>
                <c:pt idx="914">
                  <c:v>37848</c:v>
                </c:pt>
                <c:pt idx="915">
                  <c:v>37849</c:v>
                </c:pt>
                <c:pt idx="916">
                  <c:v>37849</c:v>
                </c:pt>
                <c:pt idx="917">
                  <c:v>37849</c:v>
                </c:pt>
                <c:pt idx="918">
                  <c:v>37850</c:v>
                </c:pt>
                <c:pt idx="919">
                  <c:v>37850</c:v>
                </c:pt>
                <c:pt idx="920">
                  <c:v>37851</c:v>
                </c:pt>
                <c:pt idx="921">
                  <c:v>37851</c:v>
                </c:pt>
                <c:pt idx="922">
                  <c:v>37851</c:v>
                </c:pt>
                <c:pt idx="923">
                  <c:v>37851</c:v>
                </c:pt>
                <c:pt idx="924">
                  <c:v>37851</c:v>
                </c:pt>
                <c:pt idx="925">
                  <c:v>37851</c:v>
                </c:pt>
                <c:pt idx="926">
                  <c:v>37851</c:v>
                </c:pt>
                <c:pt idx="927">
                  <c:v>37851</c:v>
                </c:pt>
                <c:pt idx="928">
                  <c:v>37851</c:v>
                </c:pt>
                <c:pt idx="929">
                  <c:v>37852</c:v>
                </c:pt>
                <c:pt idx="930">
                  <c:v>37852</c:v>
                </c:pt>
                <c:pt idx="931">
                  <c:v>37853</c:v>
                </c:pt>
                <c:pt idx="932">
                  <c:v>37853</c:v>
                </c:pt>
                <c:pt idx="933">
                  <c:v>37854</c:v>
                </c:pt>
                <c:pt idx="934">
                  <c:v>37854</c:v>
                </c:pt>
                <c:pt idx="935">
                  <c:v>37854</c:v>
                </c:pt>
                <c:pt idx="936">
                  <c:v>37854</c:v>
                </c:pt>
                <c:pt idx="937">
                  <c:v>37854</c:v>
                </c:pt>
                <c:pt idx="938">
                  <c:v>37854</c:v>
                </c:pt>
                <c:pt idx="939">
                  <c:v>37854</c:v>
                </c:pt>
                <c:pt idx="940">
                  <c:v>37854</c:v>
                </c:pt>
                <c:pt idx="941">
                  <c:v>37854</c:v>
                </c:pt>
                <c:pt idx="942">
                  <c:v>37854</c:v>
                </c:pt>
                <c:pt idx="943">
                  <c:v>37854</c:v>
                </c:pt>
                <c:pt idx="944">
                  <c:v>37855</c:v>
                </c:pt>
                <c:pt idx="945">
                  <c:v>37855</c:v>
                </c:pt>
                <c:pt idx="946">
                  <c:v>37855</c:v>
                </c:pt>
                <c:pt idx="947">
                  <c:v>37856</c:v>
                </c:pt>
                <c:pt idx="948">
                  <c:v>37856</c:v>
                </c:pt>
                <c:pt idx="949">
                  <c:v>37856</c:v>
                </c:pt>
                <c:pt idx="950">
                  <c:v>37856</c:v>
                </c:pt>
                <c:pt idx="951">
                  <c:v>37857</c:v>
                </c:pt>
                <c:pt idx="952">
                  <c:v>37857</c:v>
                </c:pt>
                <c:pt idx="953">
                  <c:v>37857</c:v>
                </c:pt>
                <c:pt idx="954">
                  <c:v>37857</c:v>
                </c:pt>
                <c:pt idx="955">
                  <c:v>37857</c:v>
                </c:pt>
                <c:pt idx="956">
                  <c:v>37857</c:v>
                </c:pt>
                <c:pt idx="957">
                  <c:v>37857</c:v>
                </c:pt>
                <c:pt idx="958">
                  <c:v>37858</c:v>
                </c:pt>
                <c:pt idx="959">
                  <c:v>37858</c:v>
                </c:pt>
                <c:pt idx="960">
                  <c:v>37858</c:v>
                </c:pt>
                <c:pt idx="961">
                  <c:v>37858</c:v>
                </c:pt>
                <c:pt idx="962">
                  <c:v>37859</c:v>
                </c:pt>
                <c:pt idx="963">
                  <c:v>37859</c:v>
                </c:pt>
                <c:pt idx="964">
                  <c:v>37860</c:v>
                </c:pt>
                <c:pt idx="965">
                  <c:v>37860</c:v>
                </c:pt>
                <c:pt idx="966">
                  <c:v>37860</c:v>
                </c:pt>
                <c:pt idx="967">
                  <c:v>37860</c:v>
                </c:pt>
                <c:pt idx="968">
                  <c:v>37861</c:v>
                </c:pt>
                <c:pt idx="969">
                  <c:v>37861</c:v>
                </c:pt>
                <c:pt idx="970">
                  <c:v>37861</c:v>
                </c:pt>
                <c:pt idx="971">
                  <c:v>37861</c:v>
                </c:pt>
                <c:pt idx="972">
                  <c:v>37862</c:v>
                </c:pt>
                <c:pt idx="973">
                  <c:v>37862</c:v>
                </c:pt>
                <c:pt idx="974">
                  <c:v>37862</c:v>
                </c:pt>
                <c:pt idx="975">
                  <c:v>37862</c:v>
                </c:pt>
                <c:pt idx="976">
                  <c:v>37862</c:v>
                </c:pt>
                <c:pt idx="977">
                  <c:v>37862</c:v>
                </c:pt>
                <c:pt idx="978">
                  <c:v>37863</c:v>
                </c:pt>
                <c:pt idx="979">
                  <c:v>37863</c:v>
                </c:pt>
                <c:pt idx="980">
                  <c:v>37863</c:v>
                </c:pt>
                <c:pt idx="981">
                  <c:v>37864</c:v>
                </c:pt>
                <c:pt idx="982">
                  <c:v>37864</c:v>
                </c:pt>
                <c:pt idx="983">
                  <c:v>37864</c:v>
                </c:pt>
                <c:pt idx="984">
                  <c:v>37864</c:v>
                </c:pt>
                <c:pt idx="985">
                  <c:v>37865</c:v>
                </c:pt>
                <c:pt idx="986">
                  <c:v>37865</c:v>
                </c:pt>
                <c:pt idx="987">
                  <c:v>37865</c:v>
                </c:pt>
                <c:pt idx="988">
                  <c:v>37865</c:v>
                </c:pt>
                <c:pt idx="989">
                  <c:v>37865</c:v>
                </c:pt>
                <c:pt idx="990">
                  <c:v>37865</c:v>
                </c:pt>
                <c:pt idx="991">
                  <c:v>37865</c:v>
                </c:pt>
                <c:pt idx="992">
                  <c:v>37865</c:v>
                </c:pt>
                <c:pt idx="993">
                  <c:v>37865</c:v>
                </c:pt>
                <c:pt idx="994">
                  <c:v>37865</c:v>
                </c:pt>
                <c:pt idx="995">
                  <c:v>37866</c:v>
                </c:pt>
                <c:pt idx="996">
                  <c:v>37866</c:v>
                </c:pt>
                <c:pt idx="997">
                  <c:v>37867</c:v>
                </c:pt>
                <c:pt idx="998">
                  <c:v>37867</c:v>
                </c:pt>
                <c:pt idx="999">
                  <c:v>37867</c:v>
                </c:pt>
                <c:pt idx="1000">
                  <c:v>37868</c:v>
                </c:pt>
                <c:pt idx="1001">
                  <c:v>37868</c:v>
                </c:pt>
                <c:pt idx="1002">
                  <c:v>37868</c:v>
                </c:pt>
                <c:pt idx="1003">
                  <c:v>37868</c:v>
                </c:pt>
                <c:pt idx="1004">
                  <c:v>37868</c:v>
                </c:pt>
                <c:pt idx="1005">
                  <c:v>37868</c:v>
                </c:pt>
                <c:pt idx="1006">
                  <c:v>37868</c:v>
                </c:pt>
                <c:pt idx="1007">
                  <c:v>37868</c:v>
                </c:pt>
                <c:pt idx="1008">
                  <c:v>37868</c:v>
                </c:pt>
                <c:pt idx="1009">
                  <c:v>37868</c:v>
                </c:pt>
                <c:pt idx="1010">
                  <c:v>37868</c:v>
                </c:pt>
                <c:pt idx="1011">
                  <c:v>37869</c:v>
                </c:pt>
                <c:pt idx="1012">
                  <c:v>37869</c:v>
                </c:pt>
                <c:pt idx="1013">
                  <c:v>37869</c:v>
                </c:pt>
                <c:pt idx="1014">
                  <c:v>37869</c:v>
                </c:pt>
                <c:pt idx="1015">
                  <c:v>37870</c:v>
                </c:pt>
                <c:pt idx="1016">
                  <c:v>37870</c:v>
                </c:pt>
                <c:pt idx="1017">
                  <c:v>37870</c:v>
                </c:pt>
                <c:pt idx="1018">
                  <c:v>37870</c:v>
                </c:pt>
                <c:pt idx="1019">
                  <c:v>37871</c:v>
                </c:pt>
                <c:pt idx="1020">
                  <c:v>37871</c:v>
                </c:pt>
                <c:pt idx="1021">
                  <c:v>37871</c:v>
                </c:pt>
                <c:pt idx="1022">
                  <c:v>37871</c:v>
                </c:pt>
                <c:pt idx="1023">
                  <c:v>37871</c:v>
                </c:pt>
                <c:pt idx="1024">
                  <c:v>37871</c:v>
                </c:pt>
                <c:pt idx="1025">
                  <c:v>37871</c:v>
                </c:pt>
                <c:pt idx="1026">
                  <c:v>37872</c:v>
                </c:pt>
                <c:pt idx="1027">
                  <c:v>37872</c:v>
                </c:pt>
                <c:pt idx="1028">
                  <c:v>37872</c:v>
                </c:pt>
                <c:pt idx="1029">
                  <c:v>37872</c:v>
                </c:pt>
                <c:pt idx="1030">
                  <c:v>37872</c:v>
                </c:pt>
                <c:pt idx="1031">
                  <c:v>37872</c:v>
                </c:pt>
                <c:pt idx="1032">
                  <c:v>37873</c:v>
                </c:pt>
                <c:pt idx="1033">
                  <c:v>37873</c:v>
                </c:pt>
                <c:pt idx="1034">
                  <c:v>37873</c:v>
                </c:pt>
                <c:pt idx="1035">
                  <c:v>37874</c:v>
                </c:pt>
                <c:pt idx="1036">
                  <c:v>37874</c:v>
                </c:pt>
                <c:pt idx="1037">
                  <c:v>37874</c:v>
                </c:pt>
                <c:pt idx="1038">
                  <c:v>37874</c:v>
                </c:pt>
                <c:pt idx="1039">
                  <c:v>37875</c:v>
                </c:pt>
                <c:pt idx="1040">
                  <c:v>37875</c:v>
                </c:pt>
                <c:pt idx="1041">
                  <c:v>37876</c:v>
                </c:pt>
                <c:pt idx="1042">
                  <c:v>37876</c:v>
                </c:pt>
                <c:pt idx="1043">
                  <c:v>37876</c:v>
                </c:pt>
                <c:pt idx="1044">
                  <c:v>37876</c:v>
                </c:pt>
                <c:pt idx="1045">
                  <c:v>37876</c:v>
                </c:pt>
                <c:pt idx="1046">
                  <c:v>37876</c:v>
                </c:pt>
                <c:pt idx="1047">
                  <c:v>37877</c:v>
                </c:pt>
                <c:pt idx="1048">
                  <c:v>37877</c:v>
                </c:pt>
                <c:pt idx="1049">
                  <c:v>37877</c:v>
                </c:pt>
                <c:pt idx="1050">
                  <c:v>37877</c:v>
                </c:pt>
                <c:pt idx="1051">
                  <c:v>37878</c:v>
                </c:pt>
                <c:pt idx="1052">
                  <c:v>37878</c:v>
                </c:pt>
                <c:pt idx="1053">
                  <c:v>37878</c:v>
                </c:pt>
                <c:pt idx="1054">
                  <c:v>37878</c:v>
                </c:pt>
                <c:pt idx="1055">
                  <c:v>37879</c:v>
                </c:pt>
                <c:pt idx="1056">
                  <c:v>37879</c:v>
                </c:pt>
                <c:pt idx="1057">
                  <c:v>37879</c:v>
                </c:pt>
                <c:pt idx="1058">
                  <c:v>37879</c:v>
                </c:pt>
                <c:pt idx="1059">
                  <c:v>37879</c:v>
                </c:pt>
                <c:pt idx="1060">
                  <c:v>37879</c:v>
                </c:pt>
                <c:pt idx="1061">
                  <c:v>37880</c:v>
                </c:pt>
                <c:pt idx="1062">
                  <c:v>37880</c:v>
                </c:pt>
                <c:pt idx="1063">
                  <c:v>37880</c:v>
                </c:pt>
                <c:pt idx="1064">
                  <c:v>37880</c:v>
                </c:pt>
                <c:pt idx="1065">
                  <c:v>37880</c:v>
                </c:pt>
                <c:pt idx="1066">
                  <c:v>37880</c:v>
                </c:pt>
                <c:pt idx="1067">
                  <c:v>37881</c:v>
                </c:pt>
                <c:pt idx="1068">
                  <c:v>37881</c:v>
                </c:pt>
                <c:pt idx="1069">
                  <c:v>37881</c:v>
                </c:pt>
                <c:pt idx="1070">
                  <c:v>37881</c:v>
                </c:pt>
                <c:pt idx="1071">
                  <c:v>37881</c:v>
                </c:pt>
                <c:pt idx="1072">
                  <c:v>37882</c:v>
                </c:pt>
                <c:pt idx="1073">
                  <c:v>37882</c:v>
                </c:pt>
                <c:pt idx="1074">
                  <c:v>37882</c:v>
                </c:pt>
                <c:pt idx="1075">
                  <c:v>37882</c:v>
                </c:pt>
                <c:pt idx="1076">
                  <c:v>37882</c:v>
                </c:pt>
                <c:pt idx="1077">
                  <c:v>37882</c:v>
                </c:pt>
                <c:pt idx="1078">
                  <c:v>37882</c:v>
                </c:pt>
                <c:pt idx="1079">
                  <c:v>37882</c:v>
                </c:pt>
                <c:pt idx="1080">
                  <c:v>37882</c:v>
                </c:pt>
                <c:pt idx="1081">
                  <c:v>37882</c:v>
                </c:pt>
                <c:pt idx="1082">
                  <c:v>37882</c:v>
                </c:pt>
                <c:pt idx="1083">
                  <c:v>37882</c:v>
                </c:pt>
                <c:pt idx="1084">
                  <c:v>37882</c:v>
                </c:pt>
                <c:pt idx="1085">
                  <c:v>37883</c:v>
                </c:pt>
                <c:pt idx="1086">
                  <c:v>37883</c:v>
                </c:pt>
                <c:pt idx="1087">
                  <c:v>37883</c:v>
                </c:pt>
                <c:pt idx="1088">
                  <c:v>37883</c:v>
                </c:pt>
                <c:pt idx="1089">
                  <c:v>37883</c:v>
                </c:pt>
                <c:pt idx="1090">
                  <c:v>37883</c:v>
                </c:pt>
                <c:pt idx="1091">
                  <c:v>37884</c:v>
                </c:pt>
                <c:pt idx="1092">
                  <c:v>37884</c:v>
                </c:pt>
                <c:pt idx="1093">
                  <c:v>37884</c:v>
                </c:pt>
                <c:pt idx="1094">
                  <c:v>37884</c:v>
                </c:pt>
                <c:pt idx="1095">
                  <c:v>37885</c:v>
                </c:pt>
                <c:pt idx="1096">
                  <c:v>37885</c:v>
                </c:pt>
                <c:pt idx="1097">
                  <c:v>37885</c:v>
                </c:pt>
                <c:pt idx="1098">
                  <c:v>37885</c:v>
                </c:pt>
                <c:pt idx="1099">
                  <c:v>37886</c:v>
                </c:pt>
                <c:pt idx="1100">
                  <c:v>37886</c:v>
                </c:pt>
                <c:pt idx="1101">
                  <c:v>37886</c:v>
                </c:pt>
                <c:pt idx="1102">
                  <c:v>37886</c:v>
                </c:pt>
                <c:pt idx="1103">
                  <c:v>37887</c:v>
                </c:pt>
                <c:pt idx="1104">
                  <c:v>37888</c:v>
                </c:pt>
                <c:pt idx="1105">
                  <c:v>37888</c:v>
                </c:pt>
                <c:pt idx="1106">
                  <c:v>37888</c:v>
                </c:pt>
                <c:pt idx="1107">
                  <c:v>37888</c:v>
                </c:pt>
                <c:pt idx="1108">
                  <c:v>37888</c:v>
                </c:pt>
                <c:pt idx="1109">
                  <c:v>37889</c:v>
                </c:pt>
                <c:pt idx="1110">
                  <c:v>37889</c:v>
                </c:pt>
                <c:pt idx="1111">
                  <c:v>37889</c:v>
                </c:pt>
                <c:pt idx="1112">
                  <c:v>37889</c:v>
                </c:pt>
                <c:pt idx="1113">
                  <c:v>37890</c:v>
                </c:pt>
                <c:pt idx="1114">
                  <c:v>37890</c:v>
                </c:pt>
                <c:pt idx="1115">
                  <c:v>37890</c:v>
                </c:pt>
                <c:pt idx="1116">
                  <c:v>37890</c:v>
                </c:pt>
                <c:pt idx="1117">
                  <c:v>37890</c:v>
                </c:pt>
                <c:pt idx="1118">
                  <c:v>37891</c:v>
                </c:pt>
                <c:pt idx="1119">
                  <c:v>37891</c:v>
                </c:pt>
                <c:pt idx="1120">
                  <c:v>37891</c:v>
                </c:pt>
                <c:pt idx="1121">
                  <c:v>37891</c:v>
                </c:pt>
                <c:pt idx="1122">
                  <c:v>37892</c:v>
                </c:pt>
                <c:pt idx="1123">
                  <c:v>37892</c:v>
                </c:pt>
                <c:pt idx="1124">
                  <c:v>37893</c:v>
                </c:pt>
                <c:pt idx="1125">
                  <c:v>37893</c:v>
                </c:pt>
                <c:pt idx="1126">
                  <c:v>37893</c:v>
                </c:pt>
                <c:pt idx="1127">
                  <c:v>37893</c:v>
                </c:pt>
                <c:pt idx="1128">
                  <c:v>37893</c:v>
                </c:pt>
                <c:pt idx="1129">
                  <c:v>37893</c:v>
                </c:pt>
                <c:pt idx="1130">
                  <c:v>37893</c:v>
                </c:pt>
                <c:pt idx="1131">
                  <c:v>37894</c:v>
                </c:pt>
                <c:pt idx="1132">
                  <c:v>37894</c:v>
                </c:pt>
                <c:pt idx="1133">
                  <c:v>37895</c:v>
                </c:pt>
                <c:pt idx="1134">
                  <c:v>37895</c:v>
                </c:pt>
                <c:pt idx="1135">
                  <c:v>37895</c:v>
                </c:pt>
                <c:pt idx="1136">
                  <c:v>37895</c:v>
                </c:pt>
                <c:pt idx="1137">
                  <c:v>37896</c:v>
                </c:pt>
                <c:pt idx="1138">
                  <c:v>37896</c:v>
                </c:pt>
                <c:pt idx="1139">
                  <c:v>37896</c:v>
                </c:pt>
                <c:pt idx="1140">
                  <c:v>37896</c:v>
                </c:pt>
                <c:pt idx="1141">
                  <c:v>37896</c:v>
                </c:pt>
                <c:pt idx="1142">
                  <c:v>37896</c:v>
                </c:pt>
                <c:pt idx="1143">
                  <c:v>37896</c:v>
                </c:pt>
                <c:pt idx="1144">
                  <c:v>37897</c:v>
                </c:pt>
                <c:pt idx="1145">
                  <c:v>37897</c:v>
                </c:pt>
                <c:pt idx="1146">
                  <c:v>37897</c:v>
                </c:pt>
                <c:pt idx="1147">
                  <c:v>37897</c:v>
                </c:pt>
                <c:pt idx="1148">
                  <c:v>37897</c:v>
                </c:pt>
                <c:pt idx="1149">
                  <c:v>37897</c:v>
                </c:pt>
                <c:pt idx="1150">
                  <c:v>37898</c:v>
                </c:pt>
                <c:pt idx="1151">
                  <c:v>37898</c:v>
                </c:pt>
                <c:pt idx="1152">
                  <c:v>37898</c:v>
                </c:pt>
                <c:pt idx="1153">
                  <c:v>37898</c:v>
                </c:pt>
                <c:pt idx="1154">
                  <c:v>37899</c:v>
                </c:pt>
                <c:pt idx="1155">
                  <c:v>37899</c:v>
                </c:pt>
                <c:pt idx="1156">
                  <c:v>37899</c:v>
                </c:pt>
                <c:pt idx="1157">
                  <c:v>37899</c:v>
                </c:pt>
                <c:pt idx="1158">
                  <c:v>37899</c:v>
                </c:pt>
                <c:pt idx="1159">
                  <c:v>37900</c:v>
                </c:pt>
                <c:pt idx="1160">
                  <c:v>37900</c:v>
                </c:pt>
                <c:pt idx="1161">
                  <c:v>37900</c:v>
                </c:pt>
                <c:pt idx="1162">
                  <c:v>37900</c:v>
                </c:pt>
                <c:pt idx="1163">
                  <c:v>37900</c:v>
                </c:pt>
                <c:pt idx="1164">
                  <c:v>37900</c:v>
                </c:pt>
                <c:pt idx="1165">
                  <c:v>37900</c:v>
                </c:pt>
                <c:pt idx="1166">
                  <c:v>37901</c:v>
                </c:pt>
                <c:pt idx="1167">
                  <c:v>37901</c:v>
                </c:pt>
                <c:pt idx="1168">
                  <c:v>37901</c:v>
                </c:pt>
                <c:pt idx="1169">
                  <c:v>37901</c:v>
                </c:pt>
                <c:pt idx="1170">
                  <c:v>37901</c:v>
                </c:pt>
                <c:pt idx="1171">
                  <c:v>37902</c:v>
                </c:pt>
                <c:pt idx="1172">
                  <c:v>37902</c:v>
                </c:pt>
                <c:pt idx="1173">
                  <c:v>37902</c:v>
                </c:pt>
                <c:pt idx="1174">
                  <c:v>37902</c:v>
                </c:pt>
                <c:pt idx="1175">
                  <c:v>37902</c:v>
                </c:pt>
                <c:pt idx="1176">
                  <c:v>37902</c:v>
                </c:pt>
                <c:pt idx="1177">
                  <c:v>37903</c:v>
                </c:pt>
                <c:pt idx="1178">
                  <c:v>37903</c:v>
                </c:pt>
                <c:pt idx="1179">
                  <c:v>37903</c:v>
                </c:pt>
                <c:pt idx="1180">
                  <c:v>37903</c:v>
                </c:pt>
                <c:pt idx="1181">
                  <c:v>37903</c:v>
                </c:pt>
                <c:pt idx="1182">
                  <c:v>37903</c:v>
                </c:pt>
                <c:pt idx="1183">
                  <c:v>37903</c:v>
                </c:pt>
                <c:pt idx="1184">
                  <c:v>37904</c:v>
                </c:pt>
                <c:pt idx="1185">
                  <c:v>37904</c:v>
                </c:pt>
                <c:pt idx="1186">
                  <c:v>37904</c:v>
                </c:pt>
                <c:pt idx="1187">
                  <c:v>37904</c:v>
                </c:pt>
                <c:pt idx="1188">
                  <c:v>37904</c:v>
                </c:pt>
                <c:pt idx="1189">
                  <c:v>37905</c:v>
                </c:pt>
                <c:pt idx="1190">
                  <c:v>37905</c:v>
                </c:pt>
                <c:pt idx="1191">
                  <c:v>37905</c:v>
                </c:pt>
                <c:pt idx="1192">
                  <c:v>37905</c:v>
                </c:pt>
                <c:pt idx="1193">
                  <c:v>37905</c:v>
                </c:pt>
                <c:pt idx="1194">
                  <c:v>37906</c:v>
                </c:pt>
                <c:pt idx="1195">
                  <c:v>37906</c:v>
                </c:pt>
                <c:pt idx="1196">
                  <c:v>37906</c:v>
                </c:pt>
                <c:pt idx="1197">
                  <c:v>37906</c:v>
                </c:pt>
                <c:pt idx="1198">
                  <c:v>37907</c:v>
                </c:pt>
                <c:pt idx="1199">
                  <c:v>37907</c:v>
                </c:pt>
                <c:pt idx="1200">
                  <c:v>37907</c:v>
                </c:pt>
                <c:pt idx="1201">
                  <c:v>37907</c:v>
                </c:pt>
                <c:pt idx="1202">
                  <c:v>37907</c:v>
                </c:pt>
                <c:pt idx="1203">
                  <c:v>37907</c:v>
                </c:pt>
                <c:pt idx="1204">
                  <c:v>37907</c:v>
                </c:pt>
                <c:pt idx="1205">
                  <c:v>37907</c:v>
                </c:pt>
                <c:pt idx="1206">
                  <c:v>37907</c:v>
                </c:pt>
                <c:pt idx="1207">
                  <c:v>37908</c:v>
                </c:pt>
                <c:pt idx="1208">
                  <c:v>37908</c:v>
                </c:pt>
                <c:pt idx="1209">
                  <c:v>37908</c:v>
                </c:pt>
                <c:pt idx="1210">
                  <c:v>37908</c:v>
                </c:pt>
                <c:pt idx="1211">
                  <c:v>37908</c:v>
                </c:pt>
                <c:pt idx="1212">
                  <c:v>37908</c:v>
                </c:pt>
                <c:pt idx="1213">
                  <c:v>37909</c:v>
                </c:pt>
                <c:pt idx="1214">
                  <c:v>37909</c:v>
                </c:pt>
                <c:pt idx="1215">
                  <c:v>37909</c:v>
                </c:pt>
                <c:pt idx="1216">
                  <c:v>37910</c:v>
                </c:pt>
                <c:pt idx="1217">
                  <c:v>37910</c:v>
                </c:pt>
                <c:pt idx="1218">
                  <c:v>37910</c:v>
                </c:pt>
                <c:pt idx="1219">
                  <c:v>37910</c:v>
                </c:pt>
                <c:pt idx="1220">
                  <c:v>37910</c:v>
                </c:pt>
                <c:pt idx="1221">
                  <c:v>37910</c:v>
                </c:pt>
                <c:pt idx="1222">
                  <c:v>37910</c:v>
                </c:pt>
                <c:pt idx="1223">
                  <c:v>37910</c:v>
                </c:pt>
                <c:pt idx="1224">
                  <c:v>37910</c:v>
                </c:pt>
                <c:pt idx="1225">
                  <c:v>37910</c:v>
                </c:pt>
                <c:pt idx="1226">
                  <c:v>37911</c:v>
                </c:pt>
                <c:pt idx="1227">
                  <c:v>37911</c:v>
                </c:pt>
                <c:pt idx="1228">
                  <c:v>37911</c:v>
                </c:pt>
                <c:pt idx="1229">
                  <c:v>37911</c:v>
                </c:pt>
                <c:pt idx="1230">
                  <c:v>37911</c:v>
                </c:pt>
                <c:pt idx="1231">
                  <c:v>37911</c:v>
                </c:pt>
                <c:pt idx="1232">
                  <c:v>37911</c:v>
                </c:pt>
                <c:pt idx="1233">
                  <c:v>37912</c:v>
                </c:pt>
                <c:pt idx="1234">
                  <c:v>37912</c:v>
                </c:pt>
                <c:pt idx="1235">
                  <c:v>37912</c:v>
                </c:pt>
                <c:pt idx="1236">
                  <c:v>37912</c:v>
                </c:pt>
                <c:pt idx="1237">
                  <c:v>37912</c:v>
                </c:pt>
                <c:pt idx="1238">
                  <c:v>37912</c:v>
                </c:pt>
                <c:pt idx="1239">
                  <c:v>37912</c:v>
                </c:pt>
                <c:pt idx="1240">
                  <c:v>37913</c:v>
                </c:pt>
                <c:pt idx="1241">
                  <c:v>37913</c:v>
                </c:pt>
                <c:pt idx="1242">
                  <c:v>37913</c:v>
                </c:pt>
                <c:pt idx="1243">
                  <c:v>37913</c:v>
                </c:pt>
                <c:pt idx="1244">
                  <c:v>37913</c:v>
                </c:pt>
                <c:pt idx="1245">
                  <c:v>37913</c:v>
                </c:pt>
                <c:pt idx="1246">
                  <c:v>37913</c:v>
                </c:pt>
                <c:pt idx="1247">
                  <c:v>37914</c:v>
                </c:pt>
                <c:pt idx="1248">
                  <c:v>37914</c:v>
                </c:pt>
                <c:pt idx="1249">
                  <c:v>37914</c:v>
                </c:pt>
                <c:pt idx="1250">
                  <c:v>37914</c:v>
                </c:pt>
                <c:pt idx="1251">
                  <c:v>37914</c:v>
                </c:pt>
                <c:pt idx="1252">
                  <c:v>37914</c:v>
                </c:pt>
                <c:pt idx="1253">
                  <c:v>37915</c:v>
                </c:pt>
                <c:pt idx="1254">
                  <c:v>37915</c:v>
                </c:pt>
                <c:pt idx="1255">
                  <c:v>37915</c:v>
                </c:pt>
                <c:pt idx="1256">
                  <c:v>37915</c:v>
                </c:pt>
                <c:pt idx="1257">
                  <c:v>37915</c:v>
                </c:pt>
                <c:pt idx="1258">
                  <c:v>37916</c:v>
                </c:pt>
                <c:pt idx="1259">
                  <c:v>37916</c:v>
                </c:pt>
                <c:pt idx="1260">
                  <c:v>37916</c:v>
                </c:pt>
                <c:pt idx="1261">
                  <c:v>37916</c:v>
                </c:pt>
                <c:pt idx="1262">
                  <c:v>37916</c:v>
                </c:pt>
                <c:pt idx="1263">
                  <c:v>37916</c:v>
                </c:pt>
                <c:pt idx="1264">
                  <c:v>37917</c:v>
                </c:pt>
                <c:pt idx="1265">
                  <c:v>37917</c:v>
                </c:pt>
                <c:pt idx="1266">
                  <c:v>37917</c:v>
                </c:pt>
                <c:pt idx="1267">
                  <c:v>37917</c:v>
                </c:pt>
                <c:pt idx="1268">
                  <c:v>37918</c:v>
                </c:pt>
                <c:pt idx="1269">
                  <c:v>37918</c:v>
                </c:pt>
                <c:pt idx="1270">
                  <c:v>37918</c:v>
                </c:pt>
                <c:pt idx="1271">
                  <c:v>37918</c:v>
                </c:pt>
                <c:pt idx="1272">
                  <c:v>37919</c:v>
                </c:pt>
                <c:pt idx="1273">
                  <c:v>37919</c:v>
                </c:pt>
                <c:pt idx="1274">
                  <c:v>37919</c:v>
                </c:pt>
                <c:pt idx="1275">
                  <c:v>37919</c:v>
                </c:pt>
                <c:pt idx="1276">
                  <c:v>37920</c:v>
                </c:pt>
                <c:pt idx="1277">
                  <c:v>37920</c:v>
                </c:pt>
                <c:pt idx="1278">
                  <c:v>37920</c:v>
                </c:pt>
                <c:pt idx="1279">
                  <c:v>37920</c:v>
                </c:pt>
                <c:pt idx="1280">
                  <c:v>37921</c:v>
                </c:pt>
                <c:pt idx="1281">
                  <c:v>37921</c:v>
                </c:pt>
                <c:pt idx="1282">
                  <c:v>37921</c:v>
                </c:pt>
                <c:pt idx="1283">
                  <c:v>37921</c:v>
                </c:pt>
                <c:pt idx="1284">
                  <c:v>37921</c:v>
                </c:pt>
                <c:pt idx="1285">
                  <c:v>37921</c:v>
                </c:pt>
                <c:pt idx="1286">
                  <c:v>37921</c:v>
                </c:pt>
                <c:pt idx="1287">
                  <c:v>37922</c:v>
                </c:pt>
                <c:pt idx="1288">
                  <c:v>37922</c:v>
                </c:pt>
                <c:pt idx="1289">
                  <c:v>37922</c:v>
                </c:pt>
                <c:pt idx="1290">
                  <c:v>37923</c:v>
                </c:pt>
                <c:pt idx="1291">
                  <c:v>37923</c:v>
                </c:pt>
                <c:pt idx="1292">
                  <c:v>37923</c:v>
                </c:pt>
                <c:pt idx="1293">
                  <c:v>37923</c:v>
                </c:pt>
                <c:pt idx="1294">
                  <c:v>37923</c:v>
                </c:pt>
                <c:pt idx="1295">
                  <c:v>37923</c:v>
                </c:pt>
                <c:pt idx="1296">
                  <c:v>37924</c:v>
                </c:pt>
                <c:pt idx="1297">
                  <c:v>37924</c:v>
                </c:pt>
                <c:pt idx="1298">
                  <c:v>37924</c:v>
                </c:pt>
                <c:pt idx="1299">
                  <c:v>37924</c:v>
                </c:pt>
                <c:pt idx="1300">
                  <c:v>37924</c:v>
                </c:pt>
                <c:pt idx="1301">
                  <c:v>37924</c:v>
                </c:pt>
                <c:pt idx="1302">
                  <c:v>37924</c:v>
                </c:pt>
                <c:pt idx="1303">
                  <c:v>37924</c:v>
                </c:pt>
                <c:pt idx="1304">
                  <c:v>37924</c:v>
                </c:pt>
                <c:pt idx="1305">
                  <c:v>37924</c:v>
                </c:pt>
                <c:pt idx="1306">
                  <c:v>37924</c:v>
                </c:pt>
                <c:pt idx="1307">
                  <c:v>37924</c:v>
                </c:pt>
                <c:pt idx="1308">
                  <c:v>37925</c:v>
                </c:pt>
                <c:pt idx="1309">
                  <c:v>37925</c:v>
                </c:pt>
                <c:pt idx="1310">
                  <c:v>37925</c:v>
                </c:pt>
                <c:pt idx="1311">
                  <c:v>37926</c:v>
                </c:pt>
                <c:pt idx="1312">
                  <c:v>37926</c:v>
                </c:pt>
                <c:pt idx="1313">
                  <c:v>37926</c:v>
                </c:pt>
                <c:pt idx="1314">
                  <c:v>37926</c:v>
                </c:pt>
                <c:pt idx="1315">
                  <c:v>37927</c:v>
                </c:pt>
                <c:pt idx="1316">
                  <c:v>37927</c:v>
                </c:pt>
                <c:pt idx="1317">
                  <c:v>37927</c:v>
                </c:pt>
                <c:pt idx="1318">
                  <c:v>37927</c:v>
                </c:pt>
                <c:pt idx="1319">
                  <c:v>37927</c:v>
                </c:pt>
                <c:pt idx="1320">
                  <c:v>37927</c:v>
                </c:pt>
                <c:pt idx="1321">
                  <c:v>37927</c:v>
                </c:pt>
                <c:pt idx="1322">
                  <c:v>37928</c:v>
                </c:pt>
                <c:pt idx="1323">
                  <c:v>37928</c:v>
                </c:pt>
                <c:pt idx="1324">
                  <c:v>37928</c:v>
                </c:pt>
                <c:pt idx="1325">
                  <c:v>37928</c:v>
                </c:pt>
                <c:pt idx="1326">
                  <c:v>37928</c:v>
                </c:pt>
                <c:pt idx="1327">
                  <c:v>37929</c:v>
                </c:pt>
                <c:pt idx="1328">
                  <c:v>37929</c:v>
                </c:pt>
                <c:pt idx="1329">
                  <c:v>37929</c:v>
                </c:pt>
                <c:pt idx="1330">
                  <c:v>37929</c:v>
                </c:pt>
                <c:pt idx="1331">
                  <c:v>37929</c:v>
                </c:pt>
                <c:pt idx="1332">
                  <c:v>37929</c:v>
                </c:pt>
                <c:pt idx="1333">
                  <c:v>37930</c:v>
                </c:pt>
                <c:pt idx="1334">
                  <c:v>37930</c:v>
                </c:pt>
                <c:pt idx="1335">
                  <c:v>37930</c:v>
                </c:pt>
                <c:pt idx="1336">
                  <c:v>37930</c:v>
                </c:pt>
                <c:pt idx="1337">
                  <c:v>37930</c:v>
                </c:pt>
                <c:pt idx="1338">
                  <c:v>37931</c:v>
                </c:pt>
                <c:pt idx="1339">
                  <c:v>37931</c:v>
                </c:pt>
                <c:pt idx="1340">
                  <c:v>37931</c:v>
                </c:pt>
                <c:pt idx="1341">
                  <c:v>37931</c:v>
                </c:pt>
                <c:pt idx="1342">
                  <c:v>37932</c:v>
                </c:pt>
                <c:pt idx="1343">
                  <c:v>37932</c:v>
                </c:pt>
                <c:pt idx="1344">
                  <c:v>37933</c:v>
                </c:pt>
                <c:pt idx="1345">
                  <c:v>37933</c:v>
                </c:pt>
                <c:pt idx="1346">
                  <c:v>37933</c:v>
                </c:pt>
                <c:pt idx="1347">
                  <c:v>37933</c:v>
                </c:pt>
                <c:pt idx="1348">
                  <c:v>37934</c:v>
                </c:pt>
                <c:pt idx="1349">
                  <c:v>37934</c:v>
                </c:pt>
                <c:pt idx="1350">
                  <c:v>37934</c:v>
                </c:pt>
                <c:pt idx="1351">
                  <c:v>37934</c:v>
                </c:pt>
                <c:pt idx="1352">
                  <c:v>37934</c:v>
                </c:pt>
                <c:pt idx="1353">
                  <c:v>37935</c:v>
                </c:pt>
                <c:pt idx="1354">
                  <c:v>37935</c:v>
                </c:pt>
                <c:pt idx="1355">
                  <c:v>37935</c:v>
                </c:pt>
                <c:pt idx="1356">
                  <c:v>37935</c:v>
                </c:pt>
                <c:pt idx="1357">
                  <c:v>37935</c:v>
                </c:pt>
                <c:pt idx="1358">
                  <c:v>37935</c:v>
                </c:pt>
                <c:pt idx="1359">
                  <c:v>37935</c:v>
                </c:pt>
                <c:pt idx="1360">
                  <c:v>37935</c:v>
                </c:pt>
                <c:pt idx="1361">
                  <c:v>37936</c:v>
                </c:pt>
                <c:pt idx="1362">
                  <c:v>37936</c:v>
                </c:pt>
                <c:pt idx="1363">
                  <c:v>37936</c:v>
                </c:pt>
                <c:pt idx="1364">
                  <c:v>37936</c:v>
                </c:pt>
                <c:pt idx="1365">
                  <c:v>37936</c:v>
                </c:pt>
                <c:pt idx="1366">
                  <c:v>37937</c:v>
                </c:pt>
                <c:pt idx="1367">
                  <c:v>37937</c:v>
                </c:pt>
                <c:pt idx="1368">
                  <c:v>37937</c:v>
                </c:pt>
                <c:pt idx="1369">
                  <c:v>37937</c:v>
                </c:pt>
                <c:pt idx="1370">
                  <c:v>37937</c:v>
                </c:pt>
                <c:pt idx="1371">
                  <c:v>37938</c:v>
                </c:pt>
                <c:pt idx="1372">
                  <c:v>37938</c:v>
                </c:pt>
                <c:pt idx="1373">
                  <c:v>37938</c:v>
                </c:pt>
                <c:pt idx="1374">
                  <c:v>37938</c:v>
                </c:pt>
                <c:pt idx="1375">
                  <c:v>37938</c:v>
                </c:pt>
                <c:pt idx="1376">
                  <c:v>37938</c:v>
                </c:pt>
                <c:pt idx="1377">
                  <c:v>37938</c:v>
                </c:pt>
                <c:pt idx="1378">
                  <c:v>37938</c:v>
                </c:pt>
                <c:pt idx="1379">
                  <c:v>37938</c:v>
                </c:pt>
                <c:pt idx="1380">
                  <c:v>37938</c:v>
                </c:pt>
                <c:pt idx="1381">
                  <c:v>37939</c:v>
                </c:pt>
                <c:pt idx="1382">
                  <c:v>37939</c:v>
                </c:pt>
                <c:pt idx="1383">
                  <c:v>37939</c:v>
                </c:pt>
                <c:pt idx="1384">
                  <c:v>37939</c:v>
                </c:pt>
                <c:pt idx="1385">
                  <c:v>37939</c:v>
                </c:pt>
                <c:pt idx="1386">
                  <c:v>37940</c:v>
                </c:pt>
                <c:pt idx="1387">
                  <c:v>37940</c:v>
                </c:pt>
                <c:pt idx="1388">
                  <c:v>37940</c:v>
                </c:pt>
                <c:pt idx="1389">
                  <c:v>37941</c:v>
                </c:pt>
                <c:pt idx="1390">
                  <c:v>37941</c:v>
                </c:pt>
                <c:pt idx="1391">
                  <c:v>37941</c:v>
                </c:pt>
                <c:pt idx="1392">
                  <c:v>37941</c:v>
                </c:pt>
                <c:pt idx="1393">
                  <c:v>37941</c:v>
                </c:pt>
                <c:pt idx="1394">
                  <c:v>37941</c:v>
                </c:pt>
                <c:pt idx="1395">
                  <c:v>37941</c:v>
                </c:pt>
                <c:pt idx="1396">
                  <c:v>37942</c:v>
                </c:pt>
                <c:pt idx="1397">
                  <c:v>37942</c:v>
                </c:pt>
                <c:pt idx="1398">
                  <c:v>37942</c:v>
                </c:pt>
                <c:pt idx="1399">
                  <c:v>37942</c:v>
                </c:pt>
                <c:pt idx="1400">
                  <c:v>37942</c:v>
                </c:pt>
                <c:pt idx="1401">
                  <c:v>37942</c:v>
                </c:pt>
                <c:pt idx="1402">
                  <c:v>37943</c:v>
                </c:pt>
                <c:pt idx="1403">
                  <c:v>37943</c:v>
                </c:pt>
                <c:pt idx="1404">
                  <c:v>37943</c:v>
                </c:pt>
                <c:pt idx="1405">
                  <c:v>37944</c:v>
                </c:pt>
                <c:pt idx="1406">
                  <c:v>37944</c:v>
                </c:pt>
                <c:pt idx="1407">
                  <c:v>37944</c:v>
                </c:pt>
                <c:pt idx="1408">
                  <c:v>37944</c:v>
                </c:pt>
                <c:pt idx="1409">
                  <c:v>37944</c:v>
                </c:pt>
                <c:pt idx="1410">
                  <c:v>37944</c:v>
                </c:pt>
                <c:pt idx="1411">
                  <c:v>37944</c:v>
                </c:pt>
                <c:pt idx="1412">
                  <c:v>37944</c:v>
                </c:pt>
                <c:pt idx="1413">
                  <c:v>37945</c:v>
                </c:pt>
                <c:pt idx="1414">
                  <c:v>37945</c:v>
                </c:pt>
                <c:pt idx="1415">
                  <c:v>37946</c:v>
                </c:pt>
                <c:pt idx="1416">
                  <c:v>37946</c:v>
                </c:pt>
                <c:pt idx="1417">
                  <c:v>37946</c:v>
                </c:pt>
                <c:pt idx="1418">
                  <c:v>37947</c:v>
                </c:pt>
                <c:pt idx="1419">
                  <c:v>37947</c:v>
                </c:pt>
                <c:pt idx="1420">
                  <c:v>37947</c:v>
                </c:pt>
                <c:pt idx="1421">
                  <c:v>37947</c:v>
                </c:pt>
                <c:pt idx="1422">
                  <c:v>37947</c:v>
                </c:pt>
                <c:pt idx="1423">
                  <c:v>37947</c:v>
                </c:pt>
                <c:pt idx="1424">
                  <c:v>37947</c:v>
                </c:pt>
                <c:pt idx="1425">
                  <c:v>37947</c:v>
                </c:pt>
                <c:pt idx="1426">
                  <c:v>37948</c:v>
                </c:pt>
                <c:pt idx="1427">
                  <c:v>37948</c:v>
                </c:pt>
                <c:pt idx="1428">
                  <c:v>37948</c:v>
                </c:pt>
                <c:pt idx="1429">
                  <c:v>37948</c:v>
                </c:pt>
                <c:pt idx="1430">
                  <c:v>37948</c:v>
                </c:pt>
                <c:pt idx="1431">
                  <c:v>37948</c:v>
                </c:pt>
                <c:pt idx="1432">
                  <c:v>37949</c:v>
                </c:pt>
                <c:pt idx="1433">
                  <c:v>37949</c:v>
                </c:pt>
                <c:pt idx="1434">
                  <c:v>37949</c:v>
                </c:pt>
                <c:pt idx="1435">
                  <c:v>37949</c:v>
                </c:pt>
                <c:pt idx="1436">
                  <c:v>37949</c:v>
                </c:pt>
                <c:pt idx="1437">
                  <c:v>37949</c:v>
                </c:pt>
                <c:pt idx="1438">
                  <c:v>37949</c:v>
                </c:pt>
                <c:pt idx="1439">
                  <c:v>37949</c:v>
                </c:pt>
                <c:pt idx="1440">
                  <c:v>37949</c:v>
                </c:pt>
                <c:pt idx="1441">
                  <c:v>37949</c:v>
                </c:pt>
                <c:pt idx="1442">
                  <c:v>37949</c:v>
                </c:pt>
                <c:pt idx="1443">
                  <c:v>37949</c:v>
                </c:pt>
                <c:pt idx="1444">
                  <c:v>37949</c:v>
                </c:pt>
                <c:pt idx="1445">
                  <c:v>37949</c:v>
                </c:pt>
                <c:pt idx="1446">
                  <c:v>37950</c:v>
                </c:pt>
                <c:pt idx="1447">
                  <c:v>37950</c:v>
                </c:pt>
                <c:pt idx="1448">
                  <c:v>37950</c:v>
                </c:pt>
                <c:pt idx="1449">
                  <c:v>37950</c:v>
                </c:pt>
                <c:pt idx="1450">
                  <c:v>37950</c:v>
                </c:pt>
                <c:pt idx="1451">
                  <c:v>37950</c:v>
                </c:pt>
                <c:pt idx="1452">
                  <c:v>37950</c:v>
                </c:pt>
                <c:pt idx="1453">
                  <c:v>37951</c:v>
                </c:pt>
                <c:pt idx="1454">
                  <c:v>37951</c:v>
                </c:pt>
                <c:pt idx="1455">
                  <c:v>37951</c:v>
                </c:pt>
                <c:pt idx="1456">
                  <c:v>37951</c:v>
                </c:pt>
                <c:pt idx="1457">
                  <c:v>37951</c:v>
                </c:pt>
                <c:pt idx="1458">
                  <c:v>37952</c:v>
                </c:pt>
                <c:pt idx="1459">
                  <c:v>37952</c:v>
                </c:pt>
                <c:pt idx="1460">
                  <c:v>37952</c:v>
                </c:pt>
                <c:pt idx="1461">
                  <c:v>37952</c:v>
                </c:pt>
                <c:pt idx="1462">
                  <c:v>37952</c:v>
                </c:pt>
                <c:pt idx="1463">
                  <c:v>37952</c:v>
                </c:pt>
                <c:pt idx="1464">
                  <c:v>37952</c:v>
                </c:pt>
                <c:pt idx="1465">
                  <c:v>37952</c:v>
                </c:pt>
                <c:pt idx="1466">
                  <c:v>37952</c:v>
                </c:pt>
                <c:pt idx="1467">
                  <c:v>37952</c:v>
                </c:pt>
                <c:pt idx="1468">
                  <c:v>37952</c:v>
                </c:pt>
                <c:pt idx="1469">
                  <c:v>37952</c:v>
                </c:pt>
                <c:pt idx="1470">
                  <c:v>37953</c:v>
                </c:pt>
                <c:pt idx="1471">
                  <c:v>37953</c:v>
                </c:pt>
                <c:pt idx="1472">
                  <c:v>37953</c:v>
                </c:pt>
                <c:pt idx="1473">
                  <c:v>37953</c:v>
                </c:pt>
                <c:pt idx="1474">
                  <c:v>37953</c:v>
                </c:pt>
                <c:pt idx="1475">
                  <c:v>37953</c:v>
                </c:pt>
                <c:pt idx="1476">
                  <c:v>37954</c:v>
                </c:pt>
                <c:pt idx="1477">
                  <c:v>37954</c:v>
                </c:pt>
                <c:pt idx="1478">
                  <c:v>37954</c:v>
                </c:pt>
                <c:pt idx="1479">
                  <c:v>37954</c:v>
                </c:pt>
                <c:pt idx="1480">
                  <c:v>37955</c:v>
                </c:pt>
                <c:pt idx="1481">
                  <c:v>37955</c:v>
                </c:pt>
                <c:pt idx="1482">
                  <c:v>37955</c:v>
                </c:pt>
                <c:pt idx="1483">
                  <c:v>37955</c:v>
                </c:pt>
                <c:pt idx="1484">
                  <c:v>37955</c:v>
                </c:pt>
                <c:pt idx="1485">
                  <c:v>37956</c:v>
                </c:pt>
                <c:pt idx="1486">
                  <c:v>37956</c:v>
                </c:pt>
                <c:pt idx="1487">
                  <c:v>37956</c:v>
                </c:pt>
                <c:pt idx="1488">
                  <c:v>37956</c:v>
                </c:pt>
                <c:pt idx="1489">
                  <c:v>37957</c:v>
                </c:pt>
                <c:pt idx="1490">
                  <c:v>37957</c:v>
                </c:pt>
                <c:pt idx="1491">
                  <c:v>37957</c:v>
                </c:pt>
                <c:pt idx="1492">
                  <c:v>37957</c:v>
                </c:pt>
                <c:pt idx="1493">
                  <c:v>37957</c:v>
                </c:pt>
                <c:pt idx="1494">
                  <c:v>37957</c:v>
                </c:pt>
                <c:pt idx="1495">
                  <c:v>37957</c:v>
                </c:pt>
                <c:pt idx="1496">
                  <c:v>37958</c:v>
                </c:pt>
                <c:pt idx="1497">
                  <c:v>37958</c:v>
                </c:pt>
                <c:pt idx="1498">
                  <c:v>37958</c:v>
                </c:pt>
                <c:pt idx="1499">
                  <c:v>37958</c:v>
                </c:pt>
                <c:pt idx="1500">
                  <c:v>37958</c:v>
                </c:pt>
                <c:pt idx="1501">
                  <c:v>37959</c:v>
                </c:pt>
                <c:pt idx="1502">
                  <c:v>37959</c:v>
                </c:pt>
                <c:pt idx="1503">
                  <c:v>37959</c:v>
                </c:pt>
                <c:pt idx="1504">
                  <c:v>37959</c:v>
                </c:pt>
                <c:pt idx="1505">
                  <c:v>37960</c:v>
                </c:pt>
                <c:pt idx="1506">
                  <c:v>37960</c:v>
                </c:pt>
                <c:pt idx="1507">
                  <c:v>37960</c:v>
                </c:pt>
                <c:pt idx="1508">
                  <c:v>37960</c:v>
                </c:pt>
                <c:pt idx="1509">
                  <c:v>37960</c:v>
                </c:pt>
                <c:pt idx="1510">
                  <c:v>37960</c:v>
                </c:pt>
                <c:pt idx="1511">
                  <c:v>37961</c:v>
                </c:pt>
                <c:pt idx="1512">
                  <c:v>37961</c:v>
                </c:pt>
                <c:pt idx="1513">
                  <c:v>37961</c:v>
                </c:pt>
                <c:pt idx="1514">
                  <c:v>37961</c:v>
                </c:pt>
                <c:pt idx="1515">
                  <c:v>37961</c:v>
                </c:pt>
                <c:pt idx="1516">
                  <c:v>37961</c:v>
                </c:pt>
                <c:pt idx="1517">
                  <c:v>37962</c:v>
                </c:pt>
                <c:pt idx="1518">
                  <c:v>37962</c:v>
                </c:pt>
                <c:pt idx="1519">
                  <c:v>37962</c:v>
                </c:pt>
                <c:pt idx="1520">
                  <c:v>37962</c:v>
                </c:pt>
                <c:pt idx="1521">
                  <c:v>37962</c:v>
                </c:pt>
                <c:pt idx="1522">
                  <c:v>37963</c:v>
                </c:pt>
                <c:pt idx="1523">
                  <c:v>37963</c:v>
                </c:pt>
                <c:pt idx="1524">
                  <c:v>37963</c:v>
                </c:pt>
                <c:pt idx="1525">
                  <c:v>37963</c:v>
                </c:pt>
                <c:pt idx="1526">
                  <c:v>37963</c:v>
                </c:pt>
                <c:pt idx="1527">
                  <c:v>37963</c:v>
                </c:pt>
                <c:pt idx="1528">
                  <c:v>37963</c:v>
                </c:pt>
                <c:pt idx="1529">
                  <c:v>37963</c:v>
                </c:pt>
                <c:pt idx="1530">
                  <c:v>37964</c:v>
                </c:pt>
                <c:pt idx="1531">
                  <c:v>37964</c:v>
                </c:pt>
                <c:pt idx="1532">
                  <c:v>37964</c:v>
                </c:pt>
                <c:pt idx="1533">
                  <c:v>37964</c:v>
                </c:pt>
                <c:pt idx="1534">
                  <c:v>37964</c:v>
                </c:pt>
                <c:pt idx="1535">
                  <c:v>37964</c:v>
                </c:pt>
                <c:pt idx="1536">
                  <c:v>37965</c:v>
                </c:pt>
                <c:pt idx="1537">
                  <c:v>37965</c:v>
                </c:pt>
                <c:pt idx="1538">
                  <c:v>37965</c:v>
                </c:pt>
                <c:pt idx="1539">
                  <c:v>37965</c:v>
                </c:pt>
                <c:pt idx="1540">
                  <c:v>37965</c:v>
                </c:pt>
                <c:pt idx="1541">
                  <c:v>37965</c:v>
                </c:pt>
                <c:pt idx="1542">
                  <c:v>37965</c:v>
                </c:pt>
                <c:pt idx="1543">
                  <c:v>37966</c:v>
                </c:pt>
                <c:pt idx="1544">
                  <c:v>37966</c:v>
                </c:pt>
                <c:pt idx="1545">
                  <c:v>37966</c:v>
                </c:pt>
                <c:pt idx="1546">
                  <c:v>37966</c:v>
                </c:pt>
                <c:pt idx="1547">
                  <c:v>37966</c:v>
                </c:pt>
                <c:pt idx="1548">
                  <c:v>37966</c:v>
                </c:pt>
                <c:pt idx="1549">
                  <c:v>37966</c:v>
                </c:pt>
                <c:pt idx="1550">
                  <c:v>37967</c:v>
                </c:pt>
                <c:pt idx="1551">
                  <c:v>37967</c:v>
                </c:pt>
                <c:pt idx="1552">
                  <c:v>37967</c:v>
                </c:pt>
                <c:pt idx="1553">
                  <c:v>37968</c:v>
                </c:pt>
                <c:pt idx="1554">
                  <c:v>37968</c:v>
                </c:pt>
                <c:pt idx="1555">
                  <c:v>37969</c:v>
                </c:pt>
                <c:pt idx="1556">
                  <c:v>37969</c:v>
                </c:pt>
                <c:pt idx="1557">
                  <c:v>37969</c:v>
                </c:pt>
                <c:pt idx="1558">
                  <c:v>37970</c:v>
                </c:pt>
                <c:pt idx="1559">
                  <c:v>37970</c:v>
                </c:pt>
                <c:pt idx="1560">
                  <c:v>37971</c:v>
                </c:pt>
                <c:pt idx="1561">
                  <c:v>37971</c:v>
                </c:pt>
                <c:pt idx="1562">
                  <c:v>37971</c:v>
                </c:pt>
                <c:pt idx="1563">
                  <c:v>37971</c:v>
                </c:pt>
                <c:pt idx="1564">
                  <c:v>37971</c:v>
                </c:pt>
                <c:pt idx="1565">
                  <c:v>37972</c:v>
                </c:pt>
                <c:pt idx="1566">
                  <c:v>37972</c:v>
                </c:pt>
                <c:pt idx="1567">
                  <c:v>37972</c:v>
                </c:pt>
                <c:pt idx="1568">
                  <c:v>37972</c:v>
                </c:pt>
                <c:pt idx="1569">
                  <c:v>37972</c:v>
                </c:pt>
                <c:pt idx="1570">
                  <c:v>37973</c:v>
                </c:pt>
                <c:pt idx="1571">
                  <c:v>37973</c:v>
                </c:pt>
                <c:pt idx="1572">
                  <c:v>37973</c:v>
                </c:pt>
                <c:pt idx="1573">
                  <c:v>37973</c:v>
                </c:pt>
                <c:pt idx="1574">
                  <c:v>37974</c:v>
                </c:pt>
                <c:pt idx="1575">
                  <c:v>37974</c:v>
                </c:pt>
                <c:pt idx="1576">
                  <c:v>37974</c:v>
                </c:pt>
                <c:pt idx="1577">
                  <c:v>37974</c:v>
                </c:pt>
                <c:pt idx="1578">
                  <c:v>37974</c:v>
                </c:pt>
                <c:pt idx="1579">
                  <c:v>37974</c:v>
                </c:pt>
                <c:pt idx="1580">
                  <c:v>37975</c:v>
                </c:pt>
                <c:pt idx="1581">
                  <c:v>37975</c:v>
                </c:pt>
                <c:pt idx="1582">
                  <c:v>37975</c:v>
                </c:pt>
                <c:pt idx="1583">
                  <c:v>37975</c:v>
                </c:pt>
                <c:pt idx="1584">
                  <c:v>37976</c:v>
                </c:pt>
                <c:pt idx="1585">
                  <c:v>37976</c:v>
                </c:pt>
                <c:pt idx="1586">
                  <c:v>37976</c:v>
                </c:pt>
                <c:pt idx="1587">
                  <c:v>37976</c:v>
                </c:pt>
                <c:pt idx="1588">
                  <c:v>37976</c:v>
                </c:pt>
                <c:pt idx="1589">
                  <c:v>37977</c:v>
                </c:pt>
                <c:pt idx="1590">
                  <c:v>37977</c:v>
                </c:pt>
                <c:pt idx="1591">
                  <c:v>37977</c:v>
                </c:pt>
                <c:pt idx="1592">
                  <c:v>37977</c:v>
                </c:pt>
                <c:pt idx="1593">
                  <c:v>37977</c:v>
                </c:pt>
                <c:pt idx="1594">
                  <c:v>37977</c:v>
                </c:pt>
                <c:pt idx="1595">
                  <c:v>37977</c:v>
                </c:pt>
                <c:pt idx="1596">
                  <c:v>37977</c:v>
                </c:pt>
                <c:pt idx="1597">
                  <c:v>37977</c:v>
                </c:pt>
                <c:pt idx="1598">
                  <c:v>37977</c:v>
                </c:pt>
                <c:pt idx="1599">
                  <c:v>37978</c:v>
                </c:pt>
                <c:pt idx="1600">
                  <c:v>37978</c:v>
                </c:pt>
                <c:pt idx="1601">
                  <c:v>37978</c:v>
                </c:pt>
                <c:pt idx="1602">
                  <c:v>37978</c:v>
                </c:pt>
                <c:pt idx="1603">
                  <c:v>37979</c:v>
                </c:pt>
                <c:pt idx="1604">
                  <c:v>37979</c:v>
                </c:pt>
                <c:pt idx="1605">
                  <c:v>37979</c:v>
                </c:pt>
                <c:pt idx="1606">
                  <c:v>37979</c:v>
                </c:pt>
                <c:pt idx="1607">
                  <c:v>37979</c:v>
                </c:pt>
                <c:pt idx="1608">
                  <c:v>37979</c:v>
                </c:pt>
                <c:pt idx="1609">
                  <c:v>37980</c:v>
                </c:pt>
                <c:pt idx="1610">
                  <c:v>37981</c:v>
                </c:pt>
                <c:pt idx="1611">
                  <c:v>37981</c:v>
                </c:pt>
                <c:pt idx="1612">
                  <c:v>37981</c:v>
                </c:pt>
                <c:pt idx="1613">
                  <c:v>37982</c:v>
                </c:pt>
                <c:pt idx="1614">
                  <c:v>37982</c:v>
                </c:pt>
                <c:pt idx="1615">
                  <c:v>37983</c:v>
                </c:pt>
                <c:pt idx="1616">
                  <c:v>37983</c:v>
                </c:pt>
                <c:pt idx="1617">
                  <c:v>37983</c:v>
                </c:pt>
                <c:pt idx="1618">
                  <c:v>37984</c:v>
                </c:pt>
                <c:pt idx="1619">
                  <c:v>37984</c:v>
                </c:pt>
                <c:pt idx="1620">
                  <c:v>37984</c:v>
                </c:pt>
                <c:pt idx="1621">
                  <c:v>37984</c:v>
                </c:pt>
                <c:pt idx="1622">
                  <c:v>37984</c:v>
                </c:pt>
                <c:pt idx="1623">
                  <c:v>37984</c:v>
                </c:pt>
                <c:pt idx="1624">
                  <c:v>37984</c:v>
                </c:pt>
                <c:pt idx="1625">
                  <c:v>37985</c:v>
                </c:pt>
                <c:pt idx="1626">
                  <c:v>37985</c:v>
                </c:pt>
                <c:pt idx="1627">
                  <c:v>37985</c:v>
                </c:pt>
                <c:pt idx="1628">
                  <c:v>37985</c:v>
                </c:pt>
                <c:pt idx="1629">
                  <c:v>37986</c:v>
                </c:pt>
                <c:pt idx="1630">
                  <c:v>37986</c:v>
                </c:pt>
                <c:pt idx="1631">
                  <c:v>37986</c:v>
                </c:pt>
                <c:pt idx="1632">
                  <c:v>37986</c:v>
                </c:pt>
                <c:pt idx="1633">
                  <c:v>37986</c:v>
                </c:pt>
                <c:pt idx="1634">
                  <c:v>37986</c:v>
                </c:pt>
                <c:pt idx="1635">
                  <c:v>37986</c:v>
                </c:pt>
                <c:pt idx="1636">
                  <c:v>37988</c:v>
                </c:pt>
                <c:pt idx="1637">
                  <c:v>37988</c:v>
                </c:pt>
                <c:pt idx="1638">
                  <c:v>37988</c:v>
                </c:pt>
                <c:pt idx="1639">
                  <c:v>37988</c:v>
                </c:pt>
                <c:pt idx="1640">
                  <c:v>37988</c:v>
                </c:pt>
                <c:pt idx="1641">
                  <c:v>37988</c:v>
                </c:pt>
                <c:pt idx="1642">
                  <c:v>37989</c:v>
                </c:pt>
                <c:pt idx="1643">
                  <c:v>37989</c:v>
                </c:pt>
                <c:pt idx="1644">
                  <c:v>37989</c:v>
                </c:pt>
                <c:pt idx="1645">
                  <c:v>37989</c:v>
                </c:pt>
                <c:pt idx="1646">
                  <c:v>37990</c:v>
                </c:pt>
                <c:pt idx="1647">
                  <c:v>37990</c:v>
                </c:pt>
                <c:pt idx="1648">
                  <c:v>37990</c:v>
                </c:pt>
                <c:pt idx="1649">
                  <c:v>37990</c:v>
                </c:pt>
                <c:pt idx="1650">
                  <c:v>37990</c:v>
                </c:pt>
                <c:pt idx="1651">
                  <c:v>37991</c:v>
                </c:pt>
                <c:pt idx="1652">
                  <c:v>37991</c:v>
                </c:pt>
                <c:pt idx="1653">
                  <c:v>37991</c:v>
                </c:pt>
                <c:pt idx="1654">
                  <c:v>37991</c:v>
                </c:pt>
                <c:pt idx="1655">
                  <c:v>37991</c:v>
                </c:pt>
                <c:pt idx="1656">
                  <c:v>37991</c:v>
                </c:pt>
                <c:pt idx="1657">
                  <c:v>37991</c:v>
                </c:pt>
                <c:pt idx="1658">
                  <c:v>37991</c:v>
                </c:pt>
                <c:pt idx="1659">
                  <c:v>37992</c:v>
                </c:pt>
                <c:pt idx="1660">
                  <c:v>37992</c:v>
                </c:pt>
                <c:pt idx="1661">
                  <c:v>37992</c:v>
                </c:pt>
                <c:pt idx="1662">
                  <c:v>37992</c:v>
                </c:pt>
                <c:pt idx="1663">
                  <c:v>37993</c:v>
                </c:pt>
                <c:pt idx="1664">
                  <c:v>37993</c:v>
                </c:pt>
                <c:pt idx="1665">
                  <c:v>37994</c:v>
                </c:pt>
                <c:pt idx="1666">
                  <c:v>37994</c:v>
                </c:pt>
                <c:pt idx="1667">
                  <c:v>37994</c:v>
                </c:pt>
                <c:pt idx="1668">
                  <c:v>37994</c:v>
                </c:pt>
                <c:pt idx="1669">
                  <c:v>37994</c:v>
                </c:pt>
                <c:pt idx="1670">
                  <c:v>37995</c:v>
                </c:pt>
                <c:pt idx="1671">
                  <c:v>37995</c:v>
                </c:pt>
                <c:pt idx="1672">
                  <c:v>37995</c:v>
                </c:pt>
                <c:pt idx="1673">
                  <c:v>37995</c:v>
                </c:pt>
                <c:pt idx="1674">
                  <c:v>37996</c:v>
                </c:pt>
                <c:pt idx="1675">
                  <c:v>37996</c:v>
                </c:pt>
                <c:pt idx="1676">
                  <c:v>37996</c:v>
                </c:pt>
                <c:pt idx="1677">
                  <c:v>37996</c:v>
                </c:pt>
                <c:pt idx="1678">
                  <c:v>37997</c:v>
                </c:pt>
                <c:pt idx="1679">
                  <c:v>37997</c:v>
                </c:pt>
                <c:pt idx="1680">
                  <c:v>37997</c:v>
                </c:pt>
                <c:pt idx="1681">
                  <c:v>37997</c:v>
                </c:pt>
                <c:pt idx="1682">
                  <c:v>37997</c:v>
                </c:pt>
                <c:pt idx="1683">
                  <c:v>37998</c:v>
                </c:pt>
                <c:pt idx="1684">
                  <c:v>37998</c:v>
                </c:pt>
                <c:pt idx="1685">
                  <c:v>37998</c:v>
                </c:pt>
                <c:pt idx="1686">
                  <c:v>37999</c:v>
                </c:pt>
                <c:pt idx="1687">
                  <c:v>37999</c:v>
                </c:pt>
                <c:pt idx="1688">
                  <c:v>37999</c:v>
                </c:pt>
                <c:pt idx="1689">
                  <c:v>37999</c:v>
                </c:pt>
                <c:pt idx="1690">
                  <c:v>37999</c:v>
                </c:pt>
                <c:pt idx="1691">
                  <c:v>38000</c:v>
                </c:pt>
                <c:pt idx="1692">
                  <c:v>38000</c:v>
                </c:pt>
                <c:pt idx="1693">
                  <c:v>38000</c:v>
                </c:pt>
                <c:pt idx="1694">
                  <c:v>38001</c:v>
                </c:pt>
                <c:pt idx="1695">
                  <c:v>38001</c:v>
                </c:pt>
                <c:pt idx="1696">
                  <c:v>38001</c:v>
                </c:pt>
                <c:pt idx="1697">
                  <c:v>38001</c:v>
                </c:pt>
                <c:pt idx="1698">
                  <c:v>38001</c:v>
                </c:pt>
                <c:pt idx="1699">
                  <c:v>38001</c:v>
                </c:pt>
                <c:pt idx="1700">
                  <c:v>38001</c:v>
                </c:pt>
                <c:pt idx="1701">
                  <c:v>38001</c:v>
                </c:pt>
                <c:pt idx="1702">
                  <c:v>38002</c:v>
                </c:pt>
                <c:pt idx="1703">
                  <c:v>38002</c:v>
                </c:pt>
                <c:pt idx="1704">
                  <c:v>38002</c:v>
                </c:pt>
                <c:pt idx="1705">
                  <c:v>38002</c:v>
                </c:pt>
                <c:pt idx="1706">
                  <c:v>38002</c:v>
                </c:pt>
                <c:pt idx="1707">
                  <c:v>38002</c:v>
                </c:pt>
                <c:pt idx="1708">
                  <c:v>38002</c:v>
                </c:pt>
                <c:pt idx="1709">
                  <c:v>38003</c:v>
                </c:pt>
                <c:pt idx="1710">
                  <c:v>38003</c:v>
                </c:pt>
                <c:pt idx="1711">
                  <c:v>38003</c:v>
                </c:pt>
                <c:pt idx="1712">
                  <c:v>38003</c:v>
                </c:pt>
                <c:pt idx="1713">
                  <c:v>38003</c:v>
                </c:pt>
                <c:pt idx="1714">
                  <c:v>38003</c:v>
                </c:pt>
                <c:pt idx="1715">
                  <c:v>38003</c:v>
                </c:pt>
                <c:pt idx="1716">
                  <c:v>38004</c:v>
                </c:pt>
                <c:pt idx="1717">
                  <c:v>38004</c:v>
                </c:pt>
                <c:pt idx="1718">
                  <c:v>38004</c:v>
                </c:pt>
                <c:pt idx="1719">
                  <c:v>38004</c:v>
                </c:pt>
                <c:pt idx="1720">
                  <c:v>38004</c:v>
                </c:pt>
                <c:pt idx="1721">
                  <c:v>38004</c:v>
                </c:pt>
                <c:pt idx="1722">
                  <c:v>38004</c:v>
                </c:pt>
                <c:pt idx="1723">
                  <c:v>38005</c:v>
                </c:pt>
                <c:pt idx="1724">
                  <c:v>38005</c:v>
                </c:pt>
                <c:pt idx="1725">
                  <c:v>38005</c:v>
                </c:pt>
                <c:pt idx="1726">
                  <c:v>38005</c:v>
                </c:pt>
                <c:pt idx="1727">
                  <c:v>38005</c:v>
                </c:pt>
                <c:pt idx="1728">
                  <c:v>38005</c:v>
                </c:pt>
                <c:pt idx="1729">
                  <c:v>38005</c:v>
                </c:pt>
                <c:pt idx="1730">
                  <c:v>38005</c:v>
                </c:pt>
                <c:pt idx="1731">
                  <c:v>38006</c:v>
                </c:pt>
                <c:pt idx="1732">
                  <c:v>38006</c:v>
                </c:pt>
                <c:pt idx="1733">
                  <c:v>38006</c:v>
                </c:pt>
                <c:pt idx="1734">
                  <c:v>38006</c:v>
                </c:pt>
                <c:pt idx="1735">
                  <c:v>38006</c:v>
                </c:pt>
                <c:pt idx="1736">
                  <c:v>38006</c:v>
                </c:pt>
                <c:pt idx="1737">
                  <c:v>38007</c:v>
                </c:pt>
                <c:pt idx="1738">
                  <c:v>38007</c:v>
                </c:pt>
                <c:pt idx="1739">
                  <c:v>38007</c:v>
                </c:pt>
                <c:pt idx="1740">
                  <c:v>38008</c:v>
                </c:pt>
                <c:pt idx="1741">
                  <c:v>38008</c:v>
                </c:pt>
                <c:pt idx="1742">
                  <c:v>38008</c:v>
                </c:pt>
                <c:pt idx="1743">
                  <c:v>38008</c:v>
                </c:pt>
                <c:pt idx="1744">
                  <c:v>38008</c:v>
                </c:pt>
                <c:pt idx="1745">
                  <c:v>38008</c:v>
                </c:pt>
                <c:pt idx="1746">
                  <c:v>38008</c:v>
                </c:pt>
                <c:pt idx="1747">
                  <c:v>38008</c:v>
                </c:pt>
                <c:pt idx="1748">
                  <c:v>38008</c:v>
                </c:pt>
                <c:pt idx="1749">
                  <c:v>38008</c:v>
                </c:pt>
                <c:pt idx="1750">
                  <c:v>38008</c:v>
                </c:pt>
                <c:pt idx="1751">
                  <c:v>38009</c:v>
                </c:pt>
                <c:pt idx="1752">
                  <c:v>38009</c:v>
                </c:pt>
                <c:pt idx="1753">
                  <c:v>38009</c:v>
                </c:pt>
                <c:pt idx="1754">
                  <c:v>38010</c:v>
                </c:pt>
                <c:pt idx="1755">
                  <c:v>38010</c:v>
                </c:pt>
                <c:pt idx="1756">
                  <c:v>38010</c:v>
                </c:pt>
                <c:pt idx="1757">
                  <c:v>38010</c:v>
                </c:pt>
                <c:pt idx="1758">
                  <c:v>38010</c:v>
                </c:pt>
                <c:pt idx="1759">
                  <c:v>38011</c:v>
                </c:pt>
                <c:pt idx="1760">
                  <c:v>38011</c:v>
                </c:pt>
                <c:pt idx="1761">
                  <c:v>38011</c:v>
                </c:pt>
                <c:pt idx="1762">
                  <c:v>38011</c:v>
                </c:pt>
                <c:pt idx="1763">
                  <c:v>38011</c:v>
                </c:pt>
                <c:pt idx="1764">
                  <c:v>38011</c:v>
                </c:pt>
                <c:pt idx="1765">
                  <c:v>38012</c:v>
                </c:pt>
                <c:pt idx="1766">
                  <c:v>38012</c:v>
                </c:pt>
                <c:pt idx="1767">
                  <c:v>38012</c:v>
                </c:pt>
                <c:pt idx="1768">
                  <c:v>38012</c:v>
                </c:pt>
                <c:pt idx="1769">
                  <c:v>38013</c:v>
                </c:pt>
                <c:pt idx="1770">
                  <c:v>38013</c:v>
                </c:pt>
                <c:pt idx="1771">
                  <c:v>38013</c:v>
                </c:pt>
                <c:pt idx="1772">
                  <c:v>38014</c:v>
                </c:pt>
                <c:pt idx="1773">
                  <c:v>38014</c:v>
                </c:pt>
                <c:pt idx="1774">
                  <c:v>38014</c:v>
                </c:pt>
                <c:pt idx="1775">
                  <c:v>38014</c:v>
                </c:pt>
                <c:pt idx="1776">
                  <c:v>38014</c:v>
                </c:pt>
                <c:pt idx="1777">
                  <c:v>38014</c:v>
                </c:pt>
                <c:pt idx="1778">
                  <c:v>38014</c:v>
                </c:pt>
                <c:pt idx="1779">
                  <c:v>38014</c:v>
                </c:pt>
                <c:pt idx="1780">
                  <c:v>38015</c:v>
                </c:pt>
                <c:pt idx="1781">
                  <c:v>38015</c:v>
                </c:pt>
                <c:pt idx="1782">
                  <c:v>38015</c:v>
                </c:pt>
                <c:pt idx="1783">
                  <c:v>38015</c:v>
                </c:pt>
                <c:pt idx="1784">
                  <c:v>38015</c:v>
                </c:pt>
                <c:pt idx="1785">
                  <c:v>38016</c:v>
                </c:pt>
                <c:pt idx="1786">
                  <c:v>38016</c:v>
                </c:pt>
                <c:pt idx="1787">
                  <c:v>38017</c:v>
                </c:pt>
                <c:pt idx="1788">
                  <c:v>38018</c:v>
                </c:pt>
                <c:pt idx="1789">
                  <c:v>38019</c:v>
                </c:pt>
                <c:pt idx="1790">
                  <c:v>38019</c:v>
                </c:pt>
                <c:pt idx="1791">
                  <c:v>38019</c:v>
                </c:pt>
                <c:pt idx="1792">
                  <c:v>38019</c:v>
                </c:pt>
                <c:pt idx="1793">
                  <c:v>38019</c:v>
                </c:pt>
                <c:pt idx="1794">
                  <c:v>38020</c:v>
                </c:pt>
                <c:pt idx="1795">
                  <c:v>38020</c:v>
                </c:pt>
                <c:pt idx="1796">
                  <c:v>38021</c:v>
                </c:pt>
                <c:pt idx="1797">
                  <c:v>38021</c:v>
                </c:pt>
                <c:pt idx="1798">
                  <c:v>38022</c:v>
                </c:pt>
                <c:pt idx="1799">
                  <c:v>38022</c:v>
                </c:pt>
                <c:pt idx="1800">
                  <c:v>38022</c:v>
                </c:pt>
                <c:pt idx="1801">
                  <c:v>38022</c:v>
                </c:pt>
                <c:pt idx="1802">
                  <c:v>38022</c:v>
                </c:pt>
                <c:pt idx="1803">
                  <c:v>38022</c:v>
                </c:pt>
                <c:pt idx="1804">
                  <c:v>38022</c:v>
                </c:pt>
                <c:pt idx="1805">
                  <c:v>38022</c:v>
                </c:pt>
                <c:pt idx="1806">
                  <c:v>38022</c:v>
                </c:pt>
                <c:pt idx="1807">
                  <c:v>38022</c:v>
                </c:pt>
                <c:pt idx="1808">
                  <c:v>38022</c:v>
                </c:pt>
                <c:pt idx="1809">
                  <c:v>38023</c:v>
                </c:pt>
                <c:pt idx="1810">
                  <c:v>38023</c:v>
                </c:pt>
                <c:pt idx="1811">
                  <c:v>38023</c:v>
                </c:pt>
                <c:pt idx="1812">
                  <c:v>38023</c:v>
                </c:pt>
                <c:pt idx="1813">
                  <c:v>38023</c:v>
                </c:pt>
                <c:pt idx="1814">
                  <c:v>38023</c:v>
                </c:pt>
                <c:pt idx="1815">
                  <c:v>38024</c:v>
                </c:pt>
                <c:pt idx="1816">
                  <c:v>38024</c:v>
                </c:pt>
                <c:pt idx="1817">
                  <c:v>38024</c:v>
                </c:pt>
                <c:pt idx="1818">
                  <c:v>38024</c:v>
                </c:pt>
                <c:pt idx="1819">
                  <c:v>38024</c:v>
                </c:pt>
                <c:pt idx="1820">
                  <c:v>38024</c:v>
                </c:pt>
                <c:pt idx="1821">
                  <c:v>38024</c:v>
                </c:pt>
                <c:pt idx="1822">
                  <c:v>38024</c:v>
                </c:pt>
                <c:pt idx="1823">
                  <c:v>38025</c:v>
                </c:pt>
                <c:pt idx="1824">
                  <c:v>38025</c:v>
                </c:pt>
                <c:pt idx="1825">
                  <c:v>38025</c:v>
                </c:pt>
                <c:pt idx="1826">
                  <c:v>38026</c:v>
                </c:pt>
                <c:pt idx="1827">
                  <c:v>38026</c:v>
                </c:pt>
                <c:pt idx="1828">
                  <c:v>38027</c:v>
                </c:pt>
                <c:pt idx="1829">
                  <c:v>38027</c:v>
                </c:pt>
                <c:pt idx="1830">
                  <c:v>38027</c:v>
                </c:pt>
                <c:pt idx="1831">
                  <c:v>38027</c:v>
                </c:pt>
                <c:pt idx="1832">
                  <c:v>38027</c:v>
                </c:pt>
                <c:pt idx="1833">
                  <c:v>38027</c:v>
                </c:pt>
                <c:pt idx="1834">
                  <c:v>38027</c:v>
                </c:pt>
                <c:pt idx="1835">
                  <c:v>38028</c:v>
                </c:pt>
                <c:pt idx="1836">
                  <c:v>38028</c:v>
                </c:pt>
                <c:pt idx="1837">
                  <c:v>38028</c:v>
                </c:pt>
                <c:pt idx="1838">
                  <c:v>38028</c:v>
                </c:pt>
                <c:pt idx="1839">
                  <c:v>38028</c:v>
                </c:pt>
                <c:pt idx="1840">
                  <c:v>38028</c:v>
                </c:pt>
                <c:pt idx="1841">
                  <c:v>38028</c:v>
                </c:pt>
                <c:pt idx="1842">
                  <c:v>38028</c:v>
                </c:pt>
                <c:pt idx="1843">
                  <c:v>38029</c:v>
                </c:pt>
                <c:pt idx="1844">
                  <c:v>38029</c:v>
                </c:pt>
                <c:pt idx="1845">
                  <c:v>38029</c:v>
                </c:pt>
                <c:pt idx="1846">
                  <c:v>38029</c:v>
                </c:pt>
                <c:pt idx="1847">
                  <c:v>38029</c:v>
                </c:pt>
                <c:pt idx="1848">
                  <c:v>38029</c:v>
                </c:pt>
                <c:pt idx="1849">
                  <c:v>38029</c:v>
                </c:pt>
                <c:pt idx="1850">
                  <c:v>38030</c:v>
                </c:pt>
                <c:pt idx="1851">
                  <c:v>38030</c:v>
                </c:pt>
                <c:pt idx="1852">
                  <c:v>38030</c:v>
                </c:pt>
                <c:pt idx="1853">
                  <c:v>38030</c:v>
                </c:pt>
                <c:pt idx="1854">
                  <c:v>38030</c:v>
                </c:pt>
                <c:pt idx="1855">
                  <c:v>38031</c:v>
                </c:pt>
                <c:pt idx="1856">
                  <c:v>38031</c:v>
                </c:pt>
                <c:pt idx="1857">
                  <c:v>38031</c:v>
                </c:pt>
                <c:pt idx="1858">
                  <c:v>38031</c:v>
                </c:pt>
                <c:pt idx="1859">
                  <c:v>38032</c:v>
                </c:pt>
                <c:pt idx="1860">
                  <c:v>38032</c:v>
                </c:pt>
                <c:pt idx="1861">
                  <c:v>38032</c:v>
                </c:pt>
                <c:pt idx="1862">
                  <c:v>38032</c:v>
                </c:pt>
                <c:pt idx="1863">
                  <c:v>38033</c:v>
                </c:pt>
                <c:pt idx="1864">
                  <c:v>38033</c:v>
                </c:pt>
                <c:pt idx="1865">
                  <c:v>38033</c:v>
                </c:pt>
                <c:pt idx="1866">
                  <c:v>38033</c:v>
                </c:pt>
                <c:pt idx="1867">
                  <c:v>38033</c:v>
                </c:pt>
                <c:pt idx="1868">
                  <c:v>38033</c:v>
                </c:pt>
                <c:pt idx="1869">
                  <c:v>38033</c:v>
                </c:pt>
                <c:pt idx="1870">
                  <c:v>38033</c:v>
                </c:pt>
                <c:pt idx="1871">
                  <c:v>38033</c:v>
                </c:pt>
                <c:pt idx="1872">
                  <c:v>38033</c:v>
                </c:pt>
                <c:pt idx="1873">
                  <c:v>38034</c:v>
                </c:pt>
                <c:pt idx="1874">
                  <c:v>38034</c:v>
                </c:pt>
                <c:pt idx="1875">
                  <c:v>38034</c:v>
                </c:pt>
                <c:pt idx="1876">
                  <c:v>38035</c:v>
                </c:pt>
                <c:pt idx="1877">
                  <c:v>38035</c:v>
                </c:pt>
                <c:pt idx="1878">
                  <c:v>38035</c:v>
                </c:pt>
                <c:pt idx="1879">
                  <c:v>38035</c:v>
                </c:pt>
                <c:pt idx="1880">
                  <c:v>38035</c:v>
                </c:pt>
                <c:pt idx="1881">
                  <c:v>38035</c:v>
                </c:pt>
                <c:pt idx="1882">
                  <c:v>38035</c:v>
                </c:pt>
                <c:pt idx="1883">
                  <c:v>38036</c:v>
                </c:pt>
                <c:pt idx="1884">
                  <c:v>38036</c:v>
                </c:pt>
                <c:pt idx="1885">
                  <c:v>38036</c:v>
                </c:pt>
                <c:pt idx="1886">
                  <c:v>38036</c:v>
                </c:pt>
                <c:pt idx="1887">
                  <c:v>38036</c:v>
                </c:pt>
                <c:pt idx="1888">
                  <c:v>38036</c:v>
                </c:pt>
                <c:pt idx="1889">
                  <c:v>38036</c:v>
                </c:pt>
                <c:pt idx="1890">
                  <c:v>38036</c:v>
                </c:pt>
                <c:pt idx="1891">
                  <c:v>38036</c:v>
                </c:pt>
                <c:pt idx="1892">
                  <c:v>38036</c:v>
                </c:pt>
                <c:pt idx="1893">
                  <c:v>38037</c:v>
                </c:pt>
                <c:pt idx="1894">
                  <c:v>38037</c:v>
                </c:pt>
                <c:pt idx="1895">
                  <c:v>38037</c:v>
                </c:pt>
                <c:pt idx="1896">
                  <c:v>38037</c:v>
                </c:pt>
                <c:pt idx="1897">
                  <c:v>38037</c:v>
                </c:pt>
                <c:pt idx="1898">
                  <c:v>38037</c:v>
                </c:pt>
                <c:pt idx="1899">
                  <c:v>38038</c:v>
                </c:pt>
                <c:pt idx="1900">
                  <c:v>38038</c:v>
                </c:pt>
                <c:pt idx="1901">
                  <c:v>38038</c:v>
                </c:pt>
                <c:pt idx="1902">
                  <c:v>38038</c:v>
                </c:pt>
                <c:pt idx="1903">
                  <c:v>38038</c:v>
                </c:pt>
                <c:pt idx="1904">
                  <c:v>38038</c:v>
                </c:pt>
                <c:pt idx="1905">
                  <c:v>38039</c:v>
                </c:pt>
                <c:pt idx="1906">
                  <c:v>38039</c:v>
                </c:pt>
                <c:pt idx="1907">
                  <c:v>38039</c:v>
                </c:pt>
                <c:pt idx="1908">
                  <c:v>38039</c:v>
                </c:pt>
                <c:pt idx="1909">
                  <c:v>38039</c:v>
                </c:pt>
                <c:pt idx="1910">
                  <c:v>38039</c:v>
                </c:pt>
                <c:pt idx="1911">
                  <c:v>38039</c:v>
                </c:pt>
                <c:pt idx="1912">
                  <c:v>38040</c:v>
                </c:pt>
                <c:pt idx="1913">
                  <c:v>38040</c:v>
                </c:pt>
                <c:pt idx="1914">
                  <c:v>38040</c:v>
                </c:pt>
                <c:pt idx="1915">
                  <c:v>38040</c:v>
                </c:pt>
                <c:pt idx="1916">
                  <c:v>38041</c:v>
                </c:pt>
                <c:pt idx="1917">
                  <c:v>38041</c:v>
                </c:pt>
                <c:pt idx="1918">
                  <c:v>38041</c:v>
                </c:pt>
                <c:pt idx="1919">
                  <c:v>38041</c:v>
                </c:pt>
                <c:pt idx="1920">
                  <c:v>38041</c:v>
                </c:pt>
                <c:pt idx="1921">
                  <c:v>38042</c:v>
                </c:pt>
                <c:pt idx="1922">
                  <c:v>38042</c:v>
                </c:pt>
                <c:pt idx="1923">
                  <c:v>38042</c:v>
                </c:pt>
                <c:pt idx="1924">
                  <c:v>38042</c:v>
                </c:pt>
                <c:pt idx="1925">
                  <c:v>38042</c:v>
                </c:pt>
                <c:pt idx="1926">
                  <c:v>38043</c:v>
                </c:pt>
                <c:pt idx="1927">
                  <c:v>38043</c:v>
                </c:pt>
                <c:pt idx="1928">
                  <c:v>38043</c:v>
                </c:pt>
                <c:pt idx="1929">
                  <c:v>38043</c:v>
                </c:pt>
                <c:pt idx="1930">
                  <c:v>38044</c:v>
                </c:pt>
                <c:pt idx="1931">
                  <c:v>38044</c:v>
                </c:pt>
              </c:numCache>
            </c:numRef>
          </c:xVal>
          <c:yVal>
            <c:numRef>
              <c:f>animal_ndvi_analysis!$E$2:$E$1933</c:f>
              <c:numCache>
                <c:formatCode>General</c:formatCode>
                <c:ptCount val="1932"/>
                <c:pt idx="0">
                  <c:v>0.26750000000000002</c:v>
                </c:pt>
                <c:pt idx="1">
                  <c:v>0.26750000000000002</c:v>
                </c:pt>
                <c:pt idx="2">
                  <c:v>0.26750000000000002</c:v>
                </c:pt>
                <c:pt idx="3">
                  <c:v>0.35949999999999999</c:v>
                </c:pt>
                <c:pt idx="4">
                  <c:v>0.3604</c:v>
                </c:pt>
                <c:pt idx="5">
                  <c:v>0.3604</c:v>
                </c:pt>
                <c:pt idx="6">
                  <c:v>0.3604</c:v>
                </c:pt>
                <c:pt idx="7">
                  <c:v>0.3604</c:v>
                </c:pt>
                <c:pt idx="8">
                  <c:v>0.3604</c:v>
                </c:pt>
                <c:pt idx="9">
                  <c:v>0.3604</c:v>
                </c:pt>
                <c:pt idx="10">
                  <c:v>0.3604</c:v>
                </c:pt>
                <c:pt idx="11">
                  <c:v>0.36120000000000002</c:v>
                </c:pt>
                <c:pt idx="12">
                  <c:v>0.36120000000000002</c:v>
                </c:pt>
                <c:pt idx="13">
                  <c:v>0.36120000000000002</c:v>
                </c:pt>
                <c:pt idx="14">
                  <c:v>0.36120000000000002</c:v>
                </c:pt>
                <c:pt idx="15">
                  <c:v>0.36120000000000002</c:v>
                </c:pt>
                <c:pt idx="16">
                  <c:v>0.36209999999999998</c:v>
                </c:pt>
                <c:pt idx="17">
                  <c:v>0.36209999999999998</c:v>
                </c:pt>
                <c:pt idx="18">
                  <c:v>0.36209999999999998</c:v>
                </c:pt>
                <c:pt idx="19">
                  <c:v>0.36209999999999998</c:v>
                </c:pt>
                <c:pt idx="20">
                  <c:v>0.35560000000000003</c:v>
                </c:pt>
                <c:pt idx="21">
                  <c:v>0.34079999999999999</c:v>
                </c:pt>
                <c:pt idx="22">
                  <c:v>0.36309999999999998</c:v>
                </c:pt>
                <c:pt idx="23">
                  <c:v>0.36309999999999998</c:v>
                </c:pt>
                <c:pt idx="24">
                  <c:v>0.36309999999999998</c:v>
                </c:pt>
                <c:pt idx="25">
                  <c:v>0.36309999999999998</c:v>
                </c:pt>
                <c:pt idx="26">
                  <c:v>0.36309999999999998</c:v>
                </c:pt>
                <c:pt idx="27">
                  <c:v>0.36399999999999999</c:v>
                </c:pt>
                <c:pt idx="28">
                  <c:v>0.36399999999999999</c:v>
                </c:pt>
                <c:pt idx="29">
                  <c:v>0.36399999999999999</c:v>
                </c:pt>
                <c:pt idx="30">
                  <c:v>0.36499999999999999</c:v>
                </c:pt>
                <c:pt idx="31">
                  <c:v>0.38850000000000001</c:v>
                </c:pt>
                <c:pt idx="32">
                  <c:v>0.3947</c:v>
                </c:pt>
                <c:pt idx="33">
                  <c:v>0.28920000000000001</c:v>
                </c:pt>
                <c:pt idx="34">
                  <c:v>0.34610000000000002</c:v>
                </c:pt>
                <c:pt idx="35">
                  <c:v>0.33610000000000001</c:v>
                </c:pt>
                <c:pt idx="36">
                  <c:v>0.33610000000000001</c:v>
                </c:pt>
                <c:pt idx="37">
                  <c:v>0.34620000000000001</c:v>
                </c:pt>
                <c:pt idx="38">
                  <c:v>0.4108</c:v>
                </c:pt>
                <c:pt idx="39">
                  <c:v>0.43909999999999999</c:v>
                </c:pt>
                <c:pt idx="40">
                  <c:v>0.40029999999999999</c:v>
                </c:pt>
                <c:pt idx="41">
                  <c:v>0.35210000000000002</c:v>
                </c:pt>
                <c:pt idx="42">
                  <c:v>0.34649999999999997</c:v>
                </c:pt>
                <c:pt idx="43">
                  <c:v>0.36609999999999998</c:v>
                </c:pt>
                <c:pt idx="44">
                  <c:v>0.12709999999999999</c:v>
                </c:pt>
                <c:pt idx="45">
                  <c:v>0.33250000000000002</c:v>
                </c:pt>
                <c:pt idx="46">
                  <c:v>0.33250000000000002</c:v>
                </c:pt>
                <c:pt idx="47">
                  <c:v>0.36120000000000002</c:v>
                </c:pt>
                <c:pt idx="48">
                  <c:v>0.36709999999999998</c:v>
                </c:pt>
                <c:pt idx="49">
                  <c:v>0.32390000000000002</c:v>
                </c:pt>
                <c:pt idx="50">
                  <c:v>0.35520000000000002</c:v>
                </c:pt>
                <c:pt idx="51">
                  <c:v>0.3473</c:v>
                </c:pt>
                <c:pt idx="52">
                  <c:v>0.3508</c:v>
                </c:pt>
                <c:pt idx="53">
                  <c:v>0.33579999999999999</c:v>
                </c:pt>
                <c:pt idx="54">
                  <c:v>0.34029999999999999</c:v>
                </c:pt>
                <c:pt idx="55">
                  <c:v>0.35539999999999999</c:v>
                </c:pt>
                <c:pt idx="56">
                  <c:v>0.36980000000000002</c:v>
                </c:pt>
                <c:pt idx="57">
                  <c:v>0.41020000000000001</c:v>
                </c:pt>
                <c:pt idx="58">
                  <c:v>0.41020000000000001</c:v>
                </c:pt>
                <c:pt idx="59">
                  <c:v>0.41020000000000001</c:v>
                </c:pt>
                <c:pt idx="60">
                  <c:v>0.41020000000000001</c:v>
                </c:pt>
                <c:pt idx="61">
                  <c:v>0.42270000000000002</c:v>
                </c:pt>
                <c:pt idx="62">
                  <c:v>0.4345</c:v>
                </c:pt>
                <c:pt idx="63">
                  <c:v>0.38119999999999998</c:v>
                </c:pt>
                <c:pt idx="64">
                  <c:v>0.2354</c:v>
                </c:pt>
                <c:pt idx="65">
                  <c:v>0.36520000000000002</c:v>
                </c:pt>
                <c:pt idx="66">
                  <c:v>0.35770000000000002</c:v>
                </c:pt>
                <c:pt idx="67">
                  <c:v>0.36820000000000003</c:v>
                </c:pt>
                <c:pt idx="68">
                  <c:v>0.36820000000000003</c:v>
                </c:pt>
                <c:pt idx="69">
                  <c:v>0.3795</c:v>
                </c:pt>
                <c:pt idx="70">
                  <c:v>0.37109999999999999</c:v>
                </c:pt>
                <c:pt idx="71">
                  <c:v>0.3604</c:v>
                </c:pt>
                <c:pt idx="72">
                  <c:v>0.30980000000000002</c:v>
                </c:pt>
                <c:pt idx="73">
                  <c:v>0.34449999999999997</c:v>
                </c:pt>
                <c:pt idx="74">
                  <c:v>0.34449999999999997</c:v>
                </c:pt>
                <c:pt idx="75">
                  <c:v>0.41839999999999999</c:v>
                </c:pt>
                <c:pt idx="76">
                  <c:v>0.37109999999999999</c:v>
                </c:pt>
                <c:pt idx="77">
                  <c:v>0.39229999999999998</c:v>
                </c:pt>
                <c:pt idx="78">
                  <c:v>0.3352</c:v>
                </c:pt>
                <c:pt idx="79">
                  <c:v>0.34489999999999998</c:v>
                </c:pt>
                <c:pt idx="80">
                  <c:v>0.34489999999999998</c:v>
                </c:pt>
                <c:pt idx="81">
                  <c:v>0.34489999999999998</c:v>
                </c:pt>
                <c:pt idx="82">
                  <c:v>0.36059999999999998</c:v>
                </c:pt>
                <c:pt idx="83">
                  <c:v>0.36059999999999998</c:v>
                </c:pt>
                <c:pt idx="84">
                  <c:v>0.36059999999999998</c:v>
                </c:pt>
                <c:pt idx="85">
                  <c:v>0.31369999999999998</c:v>
                </c:pt>
                <c:pt idx="86">
                  <c:v>0.31369999999999998</c:v>
                </c:pt>
                <c:pt idx="87">
                  <c:v>0.31369999999999998</c:v>
                </c:pt>
                <c:pt idx="88">
                  <c:v>0.3518</c:v>
                </c:pt>
                <c:pt idx="89">
                  <c:v>0.3518</c:v>
                </c:pt>
                <c:pt idx="90">
                  <c:v>0.3518</c:v>
                </c:pt>
                <c:pt idx="91">
                  <c:v>0.3518</c:v>
                </c:pt>
                <c:pt idx="92">
                  <c:v>0.3518</c:v>
                </c:pt>
                <c:pt idx="93">
                  <c:v>0.3518</c:v>
                </c:pt>
                <c:pt idx="94">
                  <c:v>0.3518</c:v>
                </c:pt>
                <c:pt idx="95">
                  <c:v>0.3553</c:v>
                </c:pt>
                <c:pt idx="96">
                  <c:v>0.3553</c:v>
                </c:pt>
                <c:pt idx="97">
                  <c:v>0.3553</c:v>
                </c:pt>
                <c:pt idx="98">
                  <c:v>0.3553</c:v>
                </c:pt>
                <c:pt idx="99">
                  <c:v>0.3553</c:v>
                </c:pt>
                <c:pt idx="100">
                  <c:v>0.3553</c:v>
                </c:pt>
                <c:pt idx="101">
                  <c:v>0.3553</c:v>
                </c:pt>
                <c:pt idx="102">
                  <c:v>0.34620000000000001</c:v>
                </c:pt>
                <c:pt idx="103">
                  <c:v>0.34620000000000001</c:v>
                </c:pt>
                <c:pt idx="104">
                  <c:v>0.33179999999999998</c:v>
                </c:pt>
                <c:pt idx="105">
                  <c:v>0.41520000000000001</c:v>
                </c:pt>
                <c:pt idx="106">
                  <c:v>0.38159999999999999</c:v>
                </c:pt>
                <c:pt idx="107">
                  <c:v>0.37740000000000001</c:v>
                </c:pt>
                <c:pt idx="108">
                  <c:v>0.33910000000000001</c:v>
                </c:pt>
                <c:pt idx="109">
                  <c:v>0.2999</c:v>
                </c:pt>
                <c:pt idx="110">
                  <c:v>0.37280000000000002</c:v>
                </c:pt>
                <c:pt idx="111">
                  <c:v>0.39900000000000002</c:v>
                </c:pt>
                <c:pt idx="112">
                  <c:v>0.3478</c:v>
                </c:pt>
                <c:pt idx="113">
                  <c:v>0.32869999999999999</c:v>
                </c:pt>
                <c:pt idx="114">
                  <c:v>0.36080000000000001</c:v>
                </c:pt>
                <c:pt idx="115">
                  <c:v>0.36080000000000001</c:v>
                </c:pt>
                <c:pt idx="116">
                  <c:v>0.28539999999999999</c:v>
                </c:pt>
                <c:pt idx="117">
                  <c:v>0.28539999999999999</c:v>
                </c:pt>
                <c:pt idx="118">
                  <c:v>0.2596</c:v>
                </c:pt>
                <c:pt idx="119">
                  <c:v>0.3155</c:v>
                </c:pt>
                <c:pt idx="120">
                  <c:v>0.3155</c:v>
                </c:pt>
                <c:pt idx="121">
                  <c:v>0.32240000000000002</c:v>
                </c:pt>
                <c:pt idx="122">
                  <c:v>0.26429999999999998</c:v>
                </c:pt>
                <c:pt idx="123">
                  <c:v>0.32100000000000001</c:v>
                </c:pt>
                <c:pt idx="124">
                  <c:v>0.36840000000000001</c:v>
                </c:pt>
                <c:pt idx="125">
                  <c:v>0.42199999999999999</c:v>
                </c:pt>
                <c:pt idx="126">
                  <c:v>0.42199999999999999</c:v>
                </c:pt>
                <c:pt idx="127">
                  <c:v>0.44519999999999998</c:v>
                </c:pt>
                <c:pt idx="128">
                  <c:v>0.41189999999999999</c:v>
                </c:pt>
                <c:pt idx="129">
                  <c:v>0.39850000000000002</c:v>
                </c:pt>
                <c:pt idx="130">
                  <c:v>0.38140000000000002</c:v>
                </c:pt>
                <c:pt idx="131">
                  <c:v>0.36990000000000001</c:v>
                </c:pt>
                <c:pt idx="132">
                  <c:v>0.34639999999999999</c:v>
                </c:pt>
                <c:pt idx="133">
                  <c:v>0.32850000000000001</c:v>
                </c:pt>
                <c:pt idx="134">
                  <c:v>0.32850000000000001</c:v>
                </c:pt>
                <c:pt idx="135">
                  <c:v>0.32850000000000001</c:v>
                </c:pt>
                <c:pt idx="136">
                  <c:v>0.32850000000000001</c:v>
                </c:pt>
                <c:pt idx="137">
                  <c:v>0.3357</c:v>
                </c:pt>
                <c:pt idx="138">
                  <c:v>0.37759999999999999</c:v>
                </c:pt>
                <c:pt idx="139">
                  <c:v>0.40799999999999997</c:v>
                </c:pt>
                <c:pt idx="140">
                  <c:v>0.4007</c:v>
                </c:pt>
                <c:pt idx="141">
                  <c:v>0.4007</c:v>
                </c:pt>
                <c:pt idx="142">
                  <c:v>0.37109999999999999</c:v>
                </c:pt>
                <c:pt idx="143">
                  <c:v>0.37330000000000002</c:v>
                </c:pt>
                <c:pt idx="144">
                  <c:v>0.37330000000000002</c:v>
                </c:pt>
                <c:pt idx="145">
                  <c:v>0.35720000000000002</c:v>
                </c:pt>
                <c:pt idx="146">
                  <c:v>0.3896</c:v>
                </c:pt>
                <c:pt idx="147">
                  <c:v>0.35949999999999999</c:v>
                </c:pt>
                <c:pt idx="148">
                  <c:v>0.35949999999999999</c:v>
                </c:pt>
                <c:pt idx="149">
                  <c:v>0.34689999999999999</c:v>
                </c:pt>
                <c:pt idx="150">
                  <c:v>0.3266</c:v>
                </c:pt>
                <c:pt idx="151">
                  <c:v>0.3266</c:v>
                </c:pt>
                <c:pt idx="152">
                  <c:v>0.33069999999999999</c:v>
                </c:pt>
                <c:pt idx="153">
                  <c:v>0.34810000000000002</c:v>
                </c:pt>
                <c:pt idx="154">
                  <c:v>0.34810000000000002</c:v>
                </c:pt>
                <c:pt idx="155">
                  <c:v>0.39579999999999999</c:v>
                </c:pt>
                <c:pt idx="156">
                  <c:v>0.38879999999999998</c:v>
                </c:pt>
                <c:pt idx="157">
                  <c:v>0.4027</c:v>
                </c:pt>
                <c:pt idx="158">
                  <c:v>0.39350000000000002</c:v>
                </c:pt>
                <c:pt idx="159">
                  <c:v>0.39350000000000002</c:v>
                </c:pt>
                <c:pt idx="160">
                  <c:v>0.39150000000000001</c:v>
                </c:pt>
                <c:pt idx="161">
                  <c:v>0.373</c:v>
                </c:pt>
                <c:pt idx="162">
                  <c:v>0.36309999999999998</c:v>
                </c:pt>
                <c:pt idx="163">
                  <c:v>0.35389999999999999</c:v>
                </c:pt>
                <c:pt idx="164">
                  <c:v>0.4027</c:v>
                </c:pt>
                <c:pt idx="165">
                  <c:v>0.4163</c:v>
                </c:pt>
                <c:pt idx="166">
                  <c:v>0.38450000000000001</c:v>
                </c:pt>
                <c:pt idx="167">
                  <c:v>0.41199999999999998</c:v>
                </c:pt>
                <c:pt idx="168">
                  <c:v>0.44359999999999999</c:v>
                </c:pt>
                <c:pt idx="169">
                  <c:v>0.43390000000000001</c:v>
                </c:pt>
                <c:pt idx="170">
                  <c:v>0.43390000000000001</c:v>
                </c:pt>
                <c:pt idx="171">
                  <c:v>0.45879999999999999</c:v>
                </c:pt>
                <c:pt idx="172">
                  <c:v>0.40629999999999999</c:v>
                </c:pt>
                <c:pt idx="173">
                  <c:v>0.42049999999999998</c:v>
                </c:pt>
                <c:pt idx="174">
                  <c:v>0.36969999999999997</c:v>
                </c:pt>
                <c:pt idx="175">
                  <c:v>0.37469999999999998</c:v>
                </c:pt>
                <c:pt idx="176">
                  <c:v>0.37630000000000002</c:v>
                </c:pt>
                <c:pt idx="177">
                  <c:v>0.3765</c:v>
                </c:pt>
                <c:pt idx="178">
                  <c:v>0.3392</c:v>
                </c:pt>
                <c:pt idx="179">
                  <c:v>0.41930000000000001</c:v>
                </c:pt>
                <c:pt idx="180">
                  <c:v>0.3634</c:v>
                </c:pt>
                <c:pt idx="181">
                  <c:v>0.36020000000000002</c:v>
                </c:pt>
                <c:pt idx="182">
                  <c:v>0.35970000000000002</c:v>
                </c:pt>
                <c:pt idx="183">
                  <c:v>0.36919999999999997</c:v>
                </c:pt>
                <c:pt idx="184">
                  <c:v>0.3831</c:v>
                </c:pt>
                <c:pt idx="185">
                  <c:v>0.374</c:v>
                </c:pt>
                <c:pt idx="186">
                  <c:v>0.36919999999999997</c:v>
                </c:pt>
                <c:pt idx="187">
                  <c:v>0.45689999999999997</c:v>
                </c:pt>
                <c:pt idx="188">
                  <c:v>0.45689999999999997</c:v>
                </c:pt>
                <c:pt idx="189">
                  <c:v>0.46089999999999998</c:v>
                </c:pt>
                <c:pt idx="190">
                  <c:v>0.46089999999999998</c:v>
                </c:pt>
                <c:pt idx="191">
                  <c:v>0.46089999999999998</c:v>
                </c:pt>
                <c:pt idx="192">
                  <c:v>0.46089999999999998</c:v>
                </c:pt>
                <c:pt idx="193">
                  <c:v>0.3644</c:v>
                </c:pt>
                <c:pt idx="194">
                  <c:v>0.38219999999999998</c:v>
                </c:pt>
                <c:pt idx="195">
                  <c:v>0.4022</c:v>
                </c:pt>
                <c:pt idx="196">
                  <c:v>0.35849999999999999</c:v>
                </c:pt>
                <c:pt idx="197">
                  <c:v>0.379</c:v>
                </c:pt>
                <c:pt idx="198">
                  <c:v>0.3584</c:v>
                </c:pt>
                <c:pt idx="199">
                  <c:v>0.37190000000000001</c:v>
                </c:pt>
                <c:pt idx="200">
                  <c:v>0.35580000000000001</c:v>
                </c:pt>
                <c:pt idx="201">
                  <c:v>0.35809999999999997</c:v>
                </c:pt>
                <c:pt idx="202">
                  <c:v>0.38819999999999999</c:v>
                </c:pt>
                <c:pt idx="203">
                  <c:v>0.41149999999999998</c:v>
                </c:pt>
                <c:pt idx="204">
                  <c:v>0.41149999999999998</c:v>
                </c:pt>
                <c:pt idx="205">
                  <c:v>0.41149999999999998</c:v>
                </c:pt>
                <c:pt idx="206">
                  <c:v>0.38109999999999999</c:v>
                </c:pt>
                <c:pt idx="207">
                  <c:v>0.40649999999999997</c:v>
                </c:pt>
                <c:pt idx="208">
                  <c:v>0.38140000000000002</c:v>
                </c:pt>
                <c:pt idx="209">
                  <c:v>0.37340000000000001</c:v>
                </c:pt>
                <c:pt idx="210">
                  <c:v>0.37340000000000001</c:v>
                </c:pt>
                <c:pt idx="211">
                  <c:v>0.3901</c:v>
                </c:pt>
                <c:pt idx="212">
                  <c:v>0.42370000000000002</c:v>
                </c:pt>
                <c:pt idx="213">
                  <c:v>0.41959999999999997</c:v>
                </c:pt>
                <c:pt idx="214">
                  <c:v>0.40839999999999999</c:v>
                </c:pt>
                <c:pt idx="215">
                  <c:v>0.39839999999999998</c:v>
                </c:pt>
                <c:pt idx="216">
                  <c:v>0.39839999999999998</c:v>
                </c:pt>
                <c:pt idx="217">
                  <c:v>0.39450000000000002</c:v>
                </c:pt>
                <c:pt idx="218">
                  <c:v>0.39450000000000002</c:v>
                </c:pt>
                <c:pt idx="219">
                  <c:v>0.4002</c:v>
                </c:pt>
                <c:pt idx="220">
                  <c:v>0.41210000000000002</c:v>
                </c:pt>
                <c:pt idx="221">
                  <c:v>0.38700000000000001</c:v>
                </c:pt>
                <c:pt idx="222">
                  <c:v>0.34820000000000001</c:v>
                </c:pt>
                <c:pt idx="223">
                  <c:v>0.4002</c:v>
                </c:pt>
                <c:pt idx="224">
                  <c:v>0.4002</c:v>
                </c:pt>
                <c:pt idx="225">
                  <c:v>0.41349999999999998</c:v>
                </c:pt>
                <c:pt idx="226">
                  <c:v>0.4335</c:v>
                </c:pt>
                <c:pt idx="227">
                  <c:v>0.44469999999999998</c:v>
                </c:pt>
                <c:pt idx="228">
                  <c:v>0.37259999999999999</c:v>
                </c:pt>
                <c:pt idx="229">
                  <c:v>0.40400000000000003</c:v>
                </c:pt>
                <c:pt idx="230">
                  <c:v>0.45290000000000002</c:v>
                </c:pt>
                <c:pt idx="231">
                  <c:v>0.45290000000000002</c:v>
                </c:pt>
                <c:pt idx="232">
                  <c:v>0.45290000000000002</c:v>
                </c:pt>
                <c:pt idx="233">
                  <c:v>0.45290000000000002</c:v>
                </c:pt>
                <c:pt idx="234">
                  <c:v>0.45290000000000002</c:v>
                </c:pt>
                <c:pt idx="235">
                  <c:v>0.45290000000000002</c:v>
                </c:pt>
                <c:pt idx="236">
                  <c:v>0.44719999999999999</c:v>
                </c:pt>
                <c:pt idx="237">
                  <c:v>0.44719999999999999</c:v>
                </c:pt>
                <c:pt idx="238">
                  <c:v>0.44719999999999999</c:v>
                </c:pt>
                <c:pt idx="239">
                  <c:v>0.44719999999999999</c:v>
                </c:pt>
                <c:pt idx="240">
                  <c:v>0.44719999999999999</c:v>
                </c:pt>
                <c:pt idx="241">
                  <c:v>0.44719999999999999</c:v>
                </c:pt>
                <c:pt idx="242">
                  <c:v>0.44719999999999999</c:v>
                </c:pt>
                <c:pt idx="243">
                  <c:v>0.44719999999999999</c:v>
                </c:pt>
                <c:pt idx="244">
                  <c:v>0.44719999999999999</c:v>
                </c:pt>
                <c:pt idx="245">
                  <c:v>0.44719999999999999</c:v>
                </c:pt>
                <c:pt idx="246">
                  <c:v>0.44719999999999999</c:v>
                </c:pt>
                <c:pt idx="247">
                  <c:v>0.4647</c:v>
                </c:pt>
                <c:pt idx="248">
                  <c:v>0.4647</c:v>
                </c:pt>
                <c:pt idx="249">
                  <c:v>0.4647</c:v>
                </c:pt>
                <c:pt idx="250">
                  <c:v>0.4647</c:v>
                </c:pt>
                <c:pt idx="251">
                  <c:v>0.4647</c:v>
                </c:pt>
                <c:pt idx="252">
                  <c:v>0.4647</c:v>
                </c:pt>
                <c:pt idx="253">
                  <c:v>0.4647</c:v>
                </c:pt>
                <c:pt idx="254">
                  <c:v>0.44</c:v>
                </c:pt>
                <c:pt idx="255">
                  <c:v>0.4037</c:v>
                </c:pt>
                <c:pt idx="256">
                  <c:v>0.43930000000000002</c:v>
                </c:pt>
                <c:pt idx="257">
                  <c:v>0.43930000000000002</c:v>
                </c:pt>
                <c:pt idx="258">
                  <c:v>0.43930000000000002</c:v>
                </c:pt>
                <c:pt idx="259">
                  <c:v>0.43930000000000002</c:v>
                </c:pt>
                <c:pt idx="260">
                  <c:v>0.44369999999999998</c:v>
                </c:pt>
                <c:pt idx="261">
                  <c:v>0.44369999999999998</c:v>
                </c:pt>
                <c:pt idx="262">
                  <c:v>0.44369999999999998</c:v>
                </c:pt>
                <c:pt idx="263">
                  <c:v>0.44369999999999998</c:v>
                </c:pt>
                <c:pt idx="264">
                  <c:v>0.44369999999999998</c:v>
                </c:pt>
                <c:pt idx="265">
                  <c:v>0.44369999999999998</c:v>
                </c:pt>
                <c:pt idx="266">
                  <c:v>0.44369999999999998</c:v>
                </c:pt>
                <c:pt idx="267">
                  <c:v>0.44369999999999998</c:v>
                </c:pt>
                <c:pt idx="268">
                  <c:v>0.4481</c:v>
                </c:pt>
                <c:pt idx="269">
                  <c:v>0.4481</c:v>
                </c:pt>
                <c:pt idx="270">
                  <c:v>0.4481</c:v>
                </c:pt>
                <c:pt idx="271">
                  <c:v>0.4481</c:v>
                </c:pt>
                <c:pt idx="272">
                  <c:v>0.4481</c:v>
                </c:pt>
                <c:pt idx="273">
                  <c:v>0.43209999999999998</c:v>
                </c:pt>
                <c:pt idx="274">
                  <c:v>0.39190000000000003</c:v>
                </c:pt>
                <c:pt idx="275">
                  <c:v>0.41660000000000003</c:v>
                </c:pt>
                <c:pt idx="276">
                  <c:v>0.45250000000000001</c:v>
                </c:pt>
                <c:pt idx="277">
                  <c:v>0.45250000000000001</c:v>
                </c:pt>
                <c:pt idx="278">
                  <c:v>0.45250000000000001</c:v>
                </c:pt>
                <c:pt idx="279">
                  <c:v>0.45679999999999998</c:v>
                </c:pt>
                <c:pt idx="280">
                  <c:v>0.45679999999999998</c:v>
                </c:pt>
                <c:pt idx="281">
                  <c:v>0.45679999999999998</c:v>
                </c:pt>
                <c:pt idx="282">
                  <c:v>0.45590000000000003</c:v>
                </c:pt>
                <c:pt idx="283">
                  <c:v>0.45679999999999998</c:v>
                </c:pt>
                <c:pt idx="284">
                  <c:v>0.45679999999999998</c:v>
                </c:pt>
                <c:pt idx="285">
                  <c:v>0.42199999999999999</c:v>
                </c:pt>
                <c:pt idx="286">
                  <c:v>0.46110000000000001</c:v>
                </c:pt>
                <c:pt idx="287">
                  <c:v>0.46110000000000001</c:v>
                </c:pt>
                <c:pt idx="288">
                  <c:v>0.45900000000000002</c:v>
                </c:pt>
                <c:pt idx="289">
                  <c:v>0.45900000000000002</c:v>
                </c:pt>
                <c:pt idx="290">
                  <c:v>0.46110000000000001</c:v>
                </c:pt>
                <c:pt idx="291">
                  <c:v>0.46529999999999999</c:v>
                </c:pt>
                <c:pt idx="292">
                  <c:v>0.46529999999999999</c:v>
                </c:pt>
                <c:pt idx="293">
                  <c:v>0.42870000000000003</c:v>
                </c:pt>
                <c:pt idx="294">
                  <c:v>0.43609999999999999</c:v>
                </c:pt>
                <c:pt idx="295">
                  <c:v>0.43609999999999999</c:v>
                </c:pt>
                <c:pt idx="296">
                  <c:v>0.4289</c:v>
                </c:pt>
                <c:pt idx="297">
                  <c:v>0.4289</c:v>
                </c:pt>
                <c:pt idx="298">
                  <c:v>0.4289</c:v>
                </c:pt>
                <c:pt idx="299">
                  <c:v>0.44500000000000001</c:v>
                </c:pt>
                <c:pt idx="300">
                  <c:v>0.45939999999999998</c:v>
                </c:pt>
                <c:pt idx="301">
                  <c:v>0.43459999999999999</c:v>
                </c:pt>
                <c:pt idx="302">
                  <c:v>0.45939999999999998</c:v>
                </c:pt>
                <c:pt idx="303">
                  <c:v>0.43459999999999999</c:v>
                </c:pt>
                <c:pt idx="304">
                  <c:v>0.39650000000000002</c:v>
                </c:pt>
                <c:pt idx="305">
                  <c:v>0.42470000000000002</c:v>
                </c:pt>
                <c:pt idx="306">
                  <c:v>0.42470000000000002</c:v>
                </c:pt>
                <c:pt idx="307">
                  <c:v>0.42470000000000002</c:v>
                </c:pt>
                <c:pt idx="308">
                  <c:v>0.42470000000000002</c:v>
                </c:pt>
                <c:pt idx="309">
                  <c:v>0.35749999999999998</c:v>
                </c:pt>
                <c:pt idx="310">
                  <c:v>0.3926</c:v>
                </c:pt>
                <c:pt idx="311">
                  <c:v>0.39389999999999997</c:v>
                </c:pt>
                <c:pt idx="312">
                  <c:v>0.39389999999999997</c:v>
                </c:pt>
                <c:pt idx="313">
                  <c:v>0.3926</c:v>
                </c:pt>
                <c:pt idx="314">
                  <c:v>0.35749999999999998</c:v>
                </c:pt>
                <c:pt idx="315">
                  <c:v>0.35749999999999998</c:v>
                </c:pt>
                <c:pt idx="316">
                  <c:v>0.41160000000000002</c:v>
                </c:pt>
                <c:pt idx="317">
                  <c:v>0.41160000000000002</c:v>
                </c:pt>
                <c:pt idx="318">
                  <c:v>0.42470000000000002</c:v>
                </c:pt>
                <c:pt idx="319">
                  <c:v>0.42870000000000003</c:v>
                </c:pt>
                <c:pt idx="320">
                  <c:v>0.45550000000000002</c:v>
                </c:pt>
                <c:pt idx="321">
                  <c:v>0.45579999999999998</c:v>
                </c:pt>
                <c:pt idx="322">
                  <c:v>0.45579999999999998</c:v>
                </c:pt>
                <c:pt idx="323">
                  <c:v>0.45319999999999999</c:v>
                </c:pt>
                <c:pt idx="324">
                  <c:v>0.45550000000000002</c:v>
                </c:pt>
                <c:pt idx="325">
                  <c:v>0.42859999999999998</c:v>
                </c:pt>
                <c:pt idx="326">
                  <c:v>0.43159999999999998</c:v>
                </c:pt>
                <c:pt idx="327">
                  <c:v>0.43159999999999998</c:v>
                </c:pt>
                <c:pt idx="328">
                  <c:v>0.47310000000000002</c:v>
                </c:pt>
                <c:pt idx="329">
                  <c:v>0.47310000000000002</c:v>
                </c:pt>
                <c:pt idx="330">
                  <c:v>0.35320000000000001</c:v>
                </c:pt>
                <c:pt idx="331">
                  <c:v>0.45490000000000003</c:v>
                </c:pt>
                <c:pt idx="332">
                  <c:v>0.50539999999999996</c:v>
                </c:pt>
                <c:pt idx="333">
                  <c:v>0.46489999999999998</c:v>
                </c:pt>
                <c:pt idx="334">
                  <c:v>0.4531</c:v>
                </c:pt>
                <c:pt idx="335">
                  <c:v>0.32800000000000001</c:v>
                </c:pt>
                <c:pt idx="336">
                  <c:v>0.38640000000000002</c:v>
                </c:pt>
                <c:pt idx="337">
                  <c:v>0.38250000000000001</c:v>
                </c:pt>
                <c:pt idx="338">
                  <c:v>0.38640000000000002</c:v>
                </c:pt>
                <c:pt idx="339">
                  <c:v>0.37390000000000001</c:v>
                </c:pt>
                <c:pt idx="340">
                  <c:v>0.39910000000000001</c:v>
                </c:pt>
                <c:pt idx="341">
                  <c:v>0.40479999999999999</c:v>
                </c:pt>
                <c:pt idx="342">
                  <c:v>0.44190000000000002</c:v>
                </c:pt>
                <c:pt idx="343">
                  <c:v>0.44490000000000002</c:v>
                </c:pt>
                <c:pt idx="344">
                  <c:v>0.53939999999999999</c:v>
                </c:pt>
                <c:pt idx="345">
                  <c:v>0.49340000000000001</c:v>
                </c:pt>
                <c:pt idx="346">
                  <c:v>0.39629999999999999</c:v>
                </c:pt>
                <c:pt idx="347">
                  <c:v>0.42920000000000003</c:v>
                </c:pt>
                <c:pt idx="348">
                  <c:v>0.4163</c:v>
                </c:pt>
                <c:pt idx="349">
                  <c:v>0.51180000000000003</c:v>
                </c:pt>
                <c:pt idx="350">
                  <c:v>0.45950000000000002</c:v>
                </c:pt>
                <c:pt idx="351">
                  <c:v>0.43369999999999997</c:v>
                </c:pt>
                <c:pt idx="352">
                  <c:v>0.46710000000000002</c:v>
                </c:pt>
                <c:pt idx="353">
                  <c:v>0.44569999999999999</c:v>
                </c:pt>
                <c:pt idx="354">
                  <c:v>0.43380000000000002</c:v>
                </c:pt>
                <c:pt idx="355">
                  <c:v>0.47560000000000002</c:v>
                </c:pt>
                <c:pt idx="356">
                  <c:v>0.47789999999999999</c:v>
                </c:pt>
                <c:pt idx="357">
                  <c:v>0.48530000000000001</c:v>
                </c:pt>
                <c:pt idx="358">
                  <c:v>0.45450000000000002</c:v>
                </c:pt>
                <c:pt idx="359">
                  <c:v>0.5262</c:v>
                </c:pt>
                <c:pt idx="360">
                  <c:v>0.54330000000000001</c:v>
                </c:pt>
                <c:pt idx="361">
                  <c:v>0.54330000000000001</c:v>
                </c:pt>
                <c:pt idx="362">
                  <c:v>0.54690000000000005</c:v>
                </c:pt>
                <c:pt idx="363">
                  <c:v>0.52400000000000002</c:v>
                </c:pt>
                <c:pt idx="364">
                  <c:v>0.54690000000000005</c:v>
                </c:pt>
                <c:pt idx="365">
                  <c:v>0.52400000000000002</c:v>
                </c:pt>
                <c:pt idx="366">
                  <c:v>0.52969999999999995</c:v>
                </c:pt>
                <c:pt idx="367">
                  <c:v>0.47510000000000002</c:v>
                </c:pt>
                <c:pt idx="368">
                  <c:v>0.45879999999999999</c:v>
                </c:pt>
                <c:pt idx="369">
                  <c:v>0.45879999999999999</c:v>
                </c:pt>
                <c:pt idx="370">
                  <c:v>0.39839999999999998</c:v>
                </c:pt>
                <c:pt idx="371">
                  <c:v>0.52539999999999998</c:v>
                </c:pt>
                <c:pt idx="372">
                  <c:v>0.51390000000000002</c:v>
                </c:pt>
                <c:pt idx="373">
                  <c:v>0.54330000000000001</c:v>
                </c:pt>
                <c:pt idx="374">
                  <c:v>0.54330000000000001</c:v>
                </c:pt>
                <c:pt idx="375">
                  <c:v>0.54900000000000004</c:v>
                </c:pt>
                <c:pt idx="376">
                  <c:v>0.49740000000000001</c:v>
                </c:pt>
                <c:pt idx="377">
                  <c:v>0.43709999999999999</c:v>
                </c:pt>
                <c:pt idx="378">
                  <c:v>0.4889</c:v>
                </c:pt>
                <c:pt idx="379">
                  <c:v>0.47149999999999997</c:v>
                </c:pt>
                <c:pt idx="380">
                  <c:v>0.4652</c:v>
                </c:pt>
                <c:pt idx="381">
                  <c:v>0.44700000000000001</c:v>
                </c:pt>
                <c:pt idx="382">
                  <c:v>0.46210000000000001</c:v>
                </c:pt>
                <c:pt idx="383">
                  <c:v>0.44180000000000003</c:v>
                </c:pt>
                <c:pt idx="384">
                  <c:v>0.435</c:v>
                </c:pt>
                <c:pt idx="385">
                  <c:v>0.41689999999999999</c:v>
                </c:pt>
                <c:pt idx="386">
                  <c:v>0.435</c:v>
                </c:pt>
                <c:pt idx="387">
                  <c:v>0.435</c:v>
                </c:pt>
                <c:pt idx="388">
                  <c:v>0.4536</c:v>
                </c:pt>
                <c:pt idx="389">
                  <c:v>0.55510000000000004</c:v>
                </c:pt>
                <c:pt idx="390">
                  <c:v>0.47939999999999999</c:v>
                </c:pt>
                <c:pt idx="391">
                  <c:v>0.56899999999999995</c:v>
                </c:pt>
                <c:pt idx="392">
                  <c:v>0.47939999999999999</c:v>
                </c:pt>
                <c:pt idx="393">
                  <c:v>0.47939999999999999</c:v>
                </c:pt>
                <c:pt idx="394">
                  <c:v>0.4768</c:v>
                </c:pt>
                <c:pt idx="395">
                  <c:v>0.4516</c:v>
                </c:pt>
                <c:pt idx="396">
                  <c:v>0.4516</c:v>
                </c:pt>
                <c:pt idx="397">
                  <c:v>0.4516</c:v>
                </c:pt>
                <c:pt idx="398">
                  <c:v>0.4516</c:v>
                </c:pt>
                <c:pt idx="399">
                  <c:v>0.4516</c:v>
                </c:pt>
                <c:pt idx="400">
                  <c:v>0.4516</c:v>
                </c:pt>
                <c:pt idx="401">
                  <c:v>0.4516</c:v>
                </c:pt>
                <c:pt idx="402">
                  <c:v>0.4516</c:v>
                </c:pt>
                <c:pt idx="403">
                  <c:v>0.4516</c:v>
                </c:pt>
                <c:pt idx="404">
                  <c:v>0.4516</c:v>
                </c:pt>
                <c:pt idx="405">
                  <c:v>0.4516</c:v>
                </c:pt>
                <c:pt idx="406">
                  <c:v>0.4516</c:v>
                </c:pt>
                <c:pt idx="407">
                  <c:v>0.51590000000000003</c:v>
                </c:pt>
                <c:pt idx="408">
                  <c:v>0.61750000000000005</c:v>
                </c:pt>
                <c:pt idx="409">
                  <c:v>0.47310000000000002</c:v>
                </c:pt>
                <c:pt idx="410">
                  <c:v>0.50960000000000005</c:v>
                </c:pt>
                <c:pt idx="411">
                  <c:v>0.50960000000000005</c:v>
                </c:pt>
                <c:pt idx="412">
                  <c:v>0.47039999999999998</c:v>
                </c:pt>
                <c:pt idx="413">
                  <c:v>0.47039999999999998</c:v>
                </c:pt>
                <c:pt idx="414">
                  <c:v>0.50929999999999997</c:v>
                </c:pt>
                <c:pt idx="415">
                  <c:v>0.4536</c:v>
                </c:pt>
                <c:pt idx="416">
                  <c:v>0.4738</c:v>
                </c:pt>
                <c:pt idx="417">
                  <c:v>0.48799999999999999</c:v>
                </c:pt>
                <c:pt idx="418">
                  <c:v>0.4632</c:v>
                </c:pt>
                <c:pt idx="419">
                  <c:v>0.4738</c:v>
                </c:pt>
                <c:pt idx="420">
                  <c:v>0.4738</c:v>
                </c:pt>
                <c:pt idx="421">
                  <c:v>0.50649999999999995</c:v>
                </c:pt>
                <c:pt idx="422">
                  <c:v>0.4738</c:v>
                </c:pt>
                <c:pt idx="423">
                  <c:v>0.50649999999999995</c:v>
                </c:pt>
                <c:pt idx="424">
                  <c:v>0.48549999999999999</c:v>
                </c:pt>
                <c:pt idx="425">
                  <c:v>0.4667</c:v>
                </c:pt>
                <c:pt idx="426">
                  <c:v>0.4667</c:v>
                </c:pt>
                <c:pt idx="427">
                  <c:v>0.49390000000000001</c:v>
                </c:pt>
                <c:pt idx="428">
                  <c:v>0.49390000000000001</c:v>
                </c:pt>
                <c:pt idx="429">
                  <c:v>0.47510000000000002</c:v>
                </c:pt>
                <c:pt idx="430">
                  <c:v>0.50019999999999998</c:v>
                </c:pt>
                <c:pt idx="431">
                  <c:v>0.48</c:v>
                </c:pt>
                <c:pt idx="432">
                  <c:v>0.48</c:v>
                </c:pt>
                <c:pt idx="433">
                  <c:v>0.51249999999999996</c:v>
                </c:pt>
                <c:pt idx="434">
                  <c:v>0.46479999999999999</c:v>
                </c:pt>
                <c:pt idx="435">
                  <c:v>0.56540000000000001</c:v>
                </c:pt>
                <c:pt idx="436">
                  <c:v>0.52729999999999999</c:v>
                </c:pt>
                <c:pt idx="437">
                  <c:v>0.52729999999999999</c:v>
                </c:pt>
                <c:pt idx="438">
                  <c:v>0.51819999999999999</c:v>
                </c:pt>
                <c:pt idx="439">
                  <c:v>0.4501</c:v>
                </c:pt>
                <c:pt idx="440">
                  <c:v>0.52300000000000002</c:v>
                </c:pt>
                <c:pt idx="441">
                  <c:v>0.49959999999999999</c:v>
                </c:pt>
                <c:pt idx="442">
                  <c:v>0.5696</c:v>
                </c:pt>
                <c:pt idx="443">
                  <c:v>0.5696</c:v>
                </c:pt>
                <c:pt idx="444">
                  <c:v>0.57830000000000004</c:v>
                </c:pt>
                <c:pt idx="445">
                  <c:v>0.5806</c:v>
                </c:pt>
                <c:pt idx="446">
                  <c:v>0.5716</c:v>
                </c:pt>
                <c:pt idx="447">
                  <c:v>0.54300000000000004</c:v>
                </c:pt>
                <c:pt idx="448">
                  <c:v>0.54049999999999998</c:v>
                </c:pt>
                <c:pt idx="449">
                  <c:v>0.56020000000000003</c:v>
                </c:pt>
                <c:pt idx="450">
                  <c:v>0.56020000000000003</c:v>
                </c:pt>
                <c:pt idx="451">
                  <c:v>0.56159999999999999</c:v>
                </c:pt>
                <c:pt idx="452">
                  <c:v>0.43469999999999998</c:v>
                </c:pt>
                <c:pt idx="453">
                  <c:v>0.54759999999999998</c:v>
                </c:pt>
                <c:pt idx="454">
                  <c:v>0.56879999999999997</c:v>
                </c:pt>
                <c:pt idx="455">
                  <c:v>0.50019999999999998</c:v>
                </c:pt>
                <c:pt idx="456">
                  <c:v>0.55559999999999998</c:v>
                </c:pt>
                <c:pt idx="457">
                  <c:v>0.52680000000000005</c:v>
                </c:pt>
                <c:pt idx="458">
                  <c:v>0.57010000000000005</c:v>
                </c:pt>
                <c:pt idx="459">
                  <c:v>0.57010000000000005</c:v>
                </c:pt>
                <c:pt idx="460">
                  <c:v>0.57250000000000001</c:v>
                </c:pt>
                <c:pt idx="461">
                  <c:v>0.57250000000000001</c:v>
                </c:pt>
                <c:pt idx="462">
                  <c:v>0.57250000000000001</c:v>
                </c:pt>
                <c:pt idx="463">
                  <c:v>0.57250000000000001</c:v>
                </c:pt>
                <c:pt idx="464">
                  <c:v>0.57250000000000001</c:v>
                </c:pt>
                <c:pt idx="465">
                  <c:v>0.57250000000000001</c:v>
                </c:pt>
                <c:pt idx="466">
                  <c:v>0.50549999999999995</c:v>
                </c:pt>
                <c:pt idx="467">
                  <c:v>0.58389999999999997</c:v>
                </c:pt>
                <c:pt idx="468">
                  <c:v>0.58299999999999996</c:v>
                </c:pt>
                <c:pt idx="469">
                  <c:v>0.58499999999999996</c:v>
                </c:pt>
                <c:pt idx="470">
                  <c:v>0.55700000000000005</c:v>
                </c:pt>
                <c:pt idx="471">
                  <c:v>0.55700000000000005</c:v>
                </c:pt>
                <c:pt idx="472">
                  <c:v>0.59050000000000002</c:v>
                </c:pt>
                <c:pt idx="473">
                  <c:v>0.59050000000000002</c:v>
                </c:pt>
                <c:pt idx="474">
                  <c:v>0.59050000000000002</c:v>
                </c:pt>
                <c:pt idx="475">
                  <c:v>0.55700000000000005</c:v>
                </c:pt>
                <c:pt idx="476">
                  <c:v>0.55700000000000005</c:v>
                </c:pt>
                <c:pt idx="477">
                  <c:v>0.59050000000000002</c:v>
                </c:pt>
                <c:pt idx="478">
                  <c:v>0.59050000000000002</c:v>
                </c:pt>
                <c:pt idx="479">
                  <c:v>0.62119999999999997</c:v>
                </c:pt>
                <c:pt idx="480">
                  <c:v>0.65749999999999997</c:v>
                </c:pt>
                <c:pt idx="481">
                  <c:v>0.67220000000000002</c:v>
                </c:pt>
                <c:pt idx="482">
                  <c:v>0.75719999999999998</c:v>
                </c:pt>
                <c:pt idx="483">
                  <c:v>0.58150000000000002</c:v>
                </c:pt>
                <c:pt idx="484">
                  <c:v>0.63629999999999998</c:v>
                </c:pt>
                <c:pt idx="485">
                  <c:v>0.70850000000000002</c:v>
                </c:pt>
                <c:pt idx="486">
                  <c:v>0.52390000000000003</c:v>
                </c:pt>
                <c:pt idx="487">
                  <c:v>0.57340000000000002</c:v>
                </c:pt>
                <c:pt idx="488">
                  <c:v>0.57410000000000005</c:v>
                </c:pt>
                <c:pt idx="489">
                  <c:v>0.57969999999999999</c:v>
                </c:pt>
                <c:pt idx="490">
                  <c:v>0.57969999999999999</c:v>
                </c:pt>
                <c:pt idx="491">
                  <c:v>0.5958</c:v>
                </c:pt>
                <c:pt idx="492">
                  <c:v>0.66290000000000004</c:v>
                </c:pt>
                <c:pt idx="493">
                  <c:v>0.70509999999999995</c:v>
                </c:pt>
                <c:pt idx="494">
                  <c:v>0.69159999999999999</c:v>
                </c:pt>
                <c:pt idx="495">
                  <c:v>0.71030000000000004</c:v>
                </c:pt>
                <c:pt idx="496">
                  <c:v>0.72489999999999999</c:v>
                </c:pt>
                <c:pt idx="497">
                  <c:v>0.67010000000000003</c:v>
                </c:pt>
                <c:pt idx="498">
                  <c:v>0.61799999999999999</c:v>
                </c:pt>
                <c:pt idx="499">
                  <c:v>0.68830000000000002</c:v>
                </c:pt>
                <c:pt idx="500">
                  <c:v>0.65039999999999998</c:v>
                </c:pt>
                <c:pt idx="501">
                  <c:v>0.61229999999999996</c:v>
                </c:pt>
                <c:pt idx="502">
                  <c:v>0.66410000000000002</c:v>
                </c:pt>
                <c:pt idx="503">
                  <c:v>0.70220000000000005</c:v>
                </c:pt>
                <c:pt idx="504">
                  <c:v>0.72609999999999997</c:v>
                </c:pt>
                <c:pt idx="505">
                  <c:v>0.65649999999999997</c:v>
                </c:pt>
                <c:pt idx="506">
                  <c:v>0.65649999999999997</c:v>
                </c:pt>
                <c:pt idx="507">
                  <c:v>0.73809999999999998</c:v>
                </c:pt>
                <c:pt idx="508">
                  <c:v>0.75749999999999995</c:v>
                </c:pt>
                <c:pt idx="509">
                  <c:v>0.65100000000000002</c:v>
                </c:pt>
                <c:pt idx="510">
                  <c:v>0.71350000000000002</c:v>
                </c:pt>
                <c:pt idx="511">
                  <c:v>0.76419999999999999</c:v>
                </c:pt>
                <c:pt idx="512">
                  <c:v>0.75539999999999996</c:v>
                </c:pt>
                <c:pt idx="513">
                  <c:v>0.7802</c:v>
                </c:pt>
                <c:pt idx="514">
                  <c:v>0.75770000000000004</c:v>
                </c:pt>
                <c:pt idx="515">
                  <c:v>0.74050000000000005</c:v>
                </c:pt>
                <c:pt idx="516">
                  <c:v>0.73519999999999996</c:v>
                </c:pt>
                <c:pt idx="517">
                  <c:v>0.67100000000000004</c:v>
                </c:pt>
                <c:pt idx="518">
                  <c:v>0.73799999999999999</c:v>
                </c:pt>
                <c:pt idx="519">
                  <c:v>0.72929999999999995</c:v>
                </c:pt>
                <c:pt idx="520">
                  <c:v>0.78349999999999997</c:v>
                </c:pt>
                <c:pt idx="521">
                  <c:v>0.70589999999999997</c:v>
                </c:pt>
                <c:pt idx="522">
                  <c:v>0.70040000000000002</c:v>
                </c:pt>
                <c:pt idx="523">
                  <c:v>0.76939999999999997</c:v>
                </c:pt>
                <c:pt idx="524">
                  <c:v>0.64500000000000002</c:v>
                </c:pt>
                <c:pt idx="525">
                  <c:v>0.54339999999999999</c:v>
                </c:pt>
                <c:pt idx="526">
                  <c:v>0.58299999999999996</c:v>
                </c:pt>
                <c:pt idx="527">
                  <c:v>0.67400000000000004</c:v>
                </c:pt>
                <c:pt idx="528">
                  <c:v>0.73340000000000005</c:v>
                </c:pt>
                <c:pt idx="529">
                  <c:v>0.69179999999999997</c:v>
                </c:pt>
                <c:pt idx="530">
                  <c:v>0.62970000000000004</c:v>
                </c:pt>
                <c:pt idx="531">
                  <c:v>0.65869999999999995</c:v>
                </c:pt>
                <c:pt idx="532">
                  <c:v>0.66790000000000005</c:v>
                </c:pt>
                <c:pt idx="533">
                  <c:v>0.71730000000000005</c:v>
                </c:pt>
                <c:pt idx="534">
                  <c:v>0.67290000000000005</c:v>
                </c:pt>
                <c:pt idx="535">
                  <c:v>0.64119999999999999</c:v>
                </c:pt>
                <c:pt idx="536">
                  <c:v>0.68149999999999999</c:v>
                </c:pt>
                <c:pt idx="537">
                  <c:v>0.66069999999999995</c:v>
                </c:pt>
                <c:pt idx="538">
                  <c:v>0.67020000000000002</c:v>
                </c:pt>
                <c:pt idx="539">
                  <c:v>0.67020000000000002</c:v>
                </c:pt>
                <c:pt idx="540">
                  <c:v>0.67020000000000002</c:v>
                </c:pt>
                <c:pt idx="541">
                  <c:v>0.67020000000000002</c:v>
                </c:pt>
                <c:pt idx="542">
                  <c:v>0.72529999999999994</c:v>
                </c:pt>
                <c:pt idx="543">
                  <c:v>0.81130000000000002</c:v>
                </c:pt>
                <c:pt idx="544">
                  <c:v>0.7248</c:v>
                </c:pt>
                <c:pt idx="545">
                  <c:v>0.60040000000000004</c:v>
                </c:pt>
                <c:pt idx="546">
                  <c:v>0.66439999999999999</c:v>
                </c:pt>
                <c:pt idx="547">
                  <c:v>0.72270000000000001</c:v>
                </c:pt>
                <c:pt idx="548">
                  <c:v>0.71350000000000002</c:v>
                </c:pt>
                <c:pt idx="549">
                  <c:v>0.70440000000000003</c:v>
                </c:pt>
                <c:pt idx="550">
                  <c:v>0.33279999999999998</c:v>
                </c:pt>
                <c:pt idx="551">
                  <c:v>0.58550000000000002</c:v>
                </c:pt>
                <c:pt idx="552">
                  <c:v>0.45550000000000002</c:v>
                </c:pt>
                <c:pt idx="553">
                  <c:v>0.56759999999999999</c:v>
                </c:pt>
                <c:pt idx="554">
                  <c:v>0.66810000000000003</c:v>
                </c:pt>
                <c:pt idx="555">
                  <c:v>0.80730000000000002</c:v>
                </c:pt>
                <c:pt idx="556">
                  <c:v>0.76690000000000003</c:v>
                </c:pt>
                <c:pt idx="557">
                  <c:v>0.7429</c:v>
                </c:pt>
                <c:pt idx="558">
                  <c:v>0.5</c:v>
                </c:pt>
                <c:pt idx="559">
                  <c:v>0.67949999999999999</c:v>
                </c:pt>
                <c:pt idx="560">
                  <c:v>0.71789999999999998</c:v>
                </c:pt>
                <c:pt idx="561">
                  <c:v>0.71160000000000001</c:v>
                </c:pt>
                <c:pt idx="562">
                  <c:v>0.68259999999999998</c:v>
                </c:pt>
                <c:pt idx="563">
                  <c:v>0.68259999999999998</c:v>
                </c:pt>
                <c:pt idx="564">
                  <c:v>0.81220000000000003</c:v>
                </c:pt>
                <c:pt idx="565">
                  <c:v>0.77429999999999999</c:v>
                </c:pt>
                <c:pt idx="566">
                  <c:v>0.73160000000000003</c:v>
                </c:pt>
                <c:pt idx="567">
                  <c:v>0.69640000000000002</c:v>
                </c:pt>
                <c:pt idx="568">
                  <c:v>0.6119</c:v>
                </c:pt>
                <c:pt idx="569">
                  <c:v>0.67549999999999999</c:v>
                </c:pt>
                <c:pt idx="570">
                  <c:v>0.58320000000000005</c:v>
                </c:pt>
                <c:pt idx="571">
                  <c:v>0.67769999999999997</c:v>
                </c:pt>
                <c:pt idx="572">
                  <c:v>0.65449999999999997</c:v>
                </c:pt>
                <c:pt idx="573">
                  <c:v>0.64939999999999998</c:v>
                </c:pt>
                <c:pt idx="574">
                  <c:v>0.64939999999999998</c:v>
                </c:pt>
                <c:pt idx="575">
                  <c:v>0.64939999999999998</c:v>
                </c:pt>
                <c:pt idx="576">
                  <c:v>0.51980000000000004</c:v>
                </c:pt>
                <c:pt idx="577">
                  <c:v>0.51980000000000004</c:v>
                </c:pt>
                <c:pt idx="578">
                  <c:v>0.50439999999999996</c:v>
                </c:pt>
                <c:pt idx="579">
                  <c:v>0.54330000000000001</c:v>
                </c:pt>
                <c:pt idx="580">
                  <c:v>0.61480000000000001</c:v>
                </c:pt>
                <c:pt idx="581">
                  <c:v>0.65949999999999998</c:v>
                </c:pt>
                <c:pt idx="582">
                  <c:v>0.63560000000000005</c:v>
                </c:pt>
                <c:pt idx="583">
                  <c:v>0.52810000000000001</c:v>
                </c:pt>
                <c:pt idx="584">
                  <c:v>0.61480000000000001</c:v>
                </c:pt>
                <c:pt idx="585">
                  <c:v>0.59560000000000002</c:v>
                </c:pt>
                <c:pt idx="586">
                  <c:v>0.50690000000000002</c:v>
                </c:pt>
                <c:pt idx="587">
                  <c:v>0.46489999999999998</c:v>
                </c:pt>
                <c:pt idx="588">
                  <c:v>0.46489999999999998</c:v>
                </c:pt>
                <c:pt idx="589">
                  <c:v>0.59560000000000002</c:v>
                </c:pt>
                <c:pt idx="590">
                  <c:v>0.63300000000000001</c:v>
                </c:pt>
                <c:pt idx="591">
                  <c:v>0.63300000000000001</c:v>
                </c:pt>
                <c:pt idx="592">
                  <c:v>0.53720000000000001</c:v>
                </c:pt>
                <c:pt idx="593">
                  <c:v>0.59199999999999997</c:v>
                </c:pt>
                <c:pt idx="594">
                  <c:v>0.59289999999999998</c:v>
                </c:pt>
                <c:pt idx="595">
                  <c:v>0.50829999999999997</c:v>
                </c:pt>
                <c:pt idx="596">
                  <c:v>0.50829999999999997</c:v>
                </c:pt>
                <c:pt idx="597">
                  <c:v>0.71699999999999997</c:v>
                </c:pt>
                <c:pt idx="598">
                  <c:v>0.72709999999999997</c:v>
                </c:pt>
                <c:pt idx="599">
                  <c:v>0.7571</c:v>
                </c:pt>
                <c:pt idx="600">
                  <c:v>0.63660000000000005</c:v>
                </c:pt>
                <c:pt idx="601">
                  <c:v>0.64039999999999997</c:v>
                </c:pt>
                <c:pt idx="602">
                  <c:v>0.68169999999999997</c:v>
                </c:pt>
                <c:pt idx="603">
                  <c:v>0.4446</c:v>
                </c:pt>
                <c:pt idx="604">
                  <c:v>0.4446</c:v>
                </c:pt>
                <c:pt idx="605">
                  <c:v>0.64200000000000002</c:v>
                </c:pt>
                <c:pt idx="606">
                  <c:v>0.57330000000000003</c:v>
                </c:pt>
                <c:pt idx="607">
                  <c:v>0.45429999999999998</c:v>
                </c:pt>
                <c:pt idx="608">
                  <c:v>0.45429999999999998</c:v>
                </c:pt>
                <c:pt idx="609">
                  <c:v>0.53839999999999999</c:v>
                </c:pt>
                <c:pt idx="610">
                  <c:v>0.64339999999999997</c:v>
                </c:pt>
                <c:pt idx="611">
                  <c:v>0.6552</c:v>
                </c:pt>
                <c:pt idx="612">
                  <c:v>0.58350000000000002</c:v>
                </c:pt>
                <c:pt idx="613">
                  <c:v>0.55630000000000002</c:v>
                </c:pt>
                <c:pt idx="614">
                  <c:v>0.55630000000000002</c:v>
                </c:pt>
                <c:pt idx="615">
                  <c:v>0.55630000000000002</c:v>
                </c:pt>
                <c:pt idx="616">
                  <c:v>0.55630000000000002</c:v>
                </c:pt>
                <c:pt idx="617">
                  <c:v>0.55079999999999996</c:v>
                </c:pt>
                <c:pt idx="618">
                  <c:v>0.55079999999999996</c:v>
                </c:pt>
                <c:pt idx="619">
                  <c:v>0.55389999999999995</c:v>
                </c:pt>
                <c:pt idx="620">
                  <c:v>0.5282</c:v>
                </c:pt>
                <c:pt idx="621">
                  <c:v>0.5282</c:v>
                </c:pt>
                <c:pt idx="622">
                  <c:v>0.5282</c:v>
                </c:pt>
                <c:pt idx="623">
                  <c:v>0.5282</c:v>
                </c:pt>
                <c:pt idx="624">
                  <c:v>0.5282</c:v>
                </c:pt>
                <c:pt idx="625">
                  <c:v>0.59430000000000005</c:v>
                </c:pt>
                <c:pt idx="626">
                  <c:v>0.65790000000000004</c:v>
                </c:pt>
                <c:pt idx="627">
                  <c:v>0.5958</c:v>
                </c:pt>
                <c:pt idx="628">
                  <c:v>0.47389999999999999</c:v>
                </c:pt>
                <c:pt idx="629">
                  <c:v>0.47460000000000002</c:v>
                </c:pt>
                <c:pt idx="630">
                  <c:v>0.55689999999999995</c:v>
                </c:pt>
                <c:pt idx="631">
                  <c:v>0.5121</c:v>
                </c:pt>
                <c:pt idx="632">
                  <c:v>0.62470000000000003</c:v>
                </c:pt>
                <c:pt idx="633">
                  <c:v>0.58420000000000005</c:v>
                </c:pt>
                <c:pt idx="634">
                  <c:v>0.64049999999999996</c:v>
                </c:pt>
                <c:pt idx="635">
                  <c:v>0.57310000000000005</c:v>
                </c:pt>
                <c:pt idx="636">
                  <c:v>0.64049999999999996</c:v>
                </c:pt>
                <c:pt idx="637">
                  <c:v>0.62470000000000003</c:v>
                </c:pt>
                <c:pt idx="638">
                  <c:v>0.57310000000000005</c:v>
                </c:pt>
                <c:pt idx="639">
                  <c:v>0.5202</c:v>
                </c:pt>
                <c:pt idx="640">
                  <c:v>0.70020000000000004</c:v>
                </c:pt>
                <c:pt idx="641">
                  <c:v>0.69740000000000002</c:v>
                </c:pt>
                <c:pt idx="642">
                  <c:v>0.72199999999999998</c:v>
                </c:pt>
                <c:pt idx="643">
                  <c:v>0.72199999999999998</c:v>
                </c:pt>
                <c:pt idx="644">
                  <c:v>0.82379999999999998</c:v>
                </c:pt>
                <c:pt idx="645">
                  <c:v>0.77710000000000001</c:v>
                </c:pt>
                <c:pt idx="646">
                  <c:v>0.65620000000000001</c:v>
                </c:pt>
                <c:pt idx="647">
                  <c:v>0.497</c:v>
                </c:pt>
                <c:pt idx="648">
                  <c:v>0.624</c:v>
                </c:pt>
                <c:pt idx="649">
                  <c:v>0.61899999999999999</c:v>
                </c:pt>
                <c:pt idx="650">
                  <c:v>0.64690000000000003</c:v>
                </c:pt>
                <c:pt idx="651">
                  <c:v>0.62519999999999998</c:v>
                </c:pt>
                <c:pt idx="652">
                  <c:v>0.42949999999999999</c:v>
                </c:pt>
                <c:pt idx="653">
                  <c:v>0.58330000000000004</c:v>
                </c:pt>
                <c:pt idx="654">
                  <c:v>0.6149</c:v>
                </c:pt>
                <c:pt idx="655">
                  <c:v>0.51970000000000005</c:v>
                </c:pt>
                <c:pt idx="656">
                  <c:v>0.75719999999999998</c:v>
                </c:pt>
                <c:pt idx="657">
                  <c:v>0.65820000000000001</c:v>
                </c:pt>
                <c:pt idx="658">
                  <c:v>0.57969999999999999</c:v>
                </c:pt>
                <c:pt idx="659">
                  <c:v>0.38600000000000001</c:v>
                </c:pt>
                <c:pt idx="660">
                  <c:v>0.6734</c:v>
                </c:pt>
                <c:pt idx="661">
                  <c:v>0.67720000000000002</c:v>
                </c:pt>
                <c:pt idx="662">
                  <c:v>0.62680000000000002</c:v>
                </c:pt>
                <c:pt idx="663">
                  <c:v>0.58630000000000004</c:v>
                </c:pt>
                <c:pt idx="664">
                  <c:v>0.58630000000000004</c:v>
                </c:pt>
                <c:pt idx="665">
                  <c:v>0.49120000000000003</c:v>
                </c:pt>
                <c:pt idx="666">
                  <c:v>0.63339999999999996</c:v>
                </c:pt>
                <c:pt idx="667">
                  <c:v>0.67369999999999997</c:v>
                </c:pt>
                <c:pt idx="668">
                  <c:v>0.6099</c:v>
                </c:pt>
                <c:pt idx="669">
                  <c:v>0.60399999999999998</c:v>
                </c:pt>
                <c:pt idx="670">
                  <c:v>0.60399999999999998</c:v>
                </c:pt>
                <c:pt idx="671">
                  <c:v>0.68840000000000001</c:v>
                </c:pt>
                <c:pt idx="672">
                  <c:v>0.77239999999999998</c:v>
                </c:pt>
                <c:pt idx="673">
                  <c:v>0.8347</c:v>
                </c:pt>
                <c:pt idx="674">
                  <c:v>0.7782</c:v>
                </c:pt>
                <c:pt idx="675">
                  <c:v>0.67830000000000001</c:v>
                </c:pt>
                <c:pt idx="676">
                  <c:v>0.84040000000000004</c:v>
                </c:pt>
                <c:pt idx="677">
                  <c:v>0.78110000000000002</c:v>
                </c:pt>
                <c:pt idx="678">
                  <c:v>0.74750000000000005</c:v>
                </c:pt>
                <c:pt idx="679">
                  <c:v>0.71830000000000005</c:v>
                </c:pt>
                <c:pt idx="680">
                  <c:v>0.69259999999999999</c:v>
                </c:pt>
                <c:pt idx="681">
                  <c:v>0.7329</c:v>
                </c:pt>
                <c:pt idx="682">
                  <c:v>0.7329</c:v>
                </c:pt>
                <c:pt idx="683">
                  <c:v>0.67010000000000003</c:v>
                </c:pt>
                <c:pt idx="684">
                  <c:v>0.56200000000000006</c:v>
                </c:pt>
                <c:pt idx="685">
                  <c:v>0.56200000000000006</c:v>
                </c:pt>
                <c:pt idx="686">
                  <c:v>0.62880000000000003</c:v>
                </c:pt>
                <c:pt idx="687">
                  <c:v>0.64590000000000003</c:v>
                </c:pt>
                <c:pt idx="688">
                  <c:v>0.6694</c:v>
                </c:pt>
                <c:pt idx="689">
                  <c:v>0.54959999999999998</c:v>
                </c:pt>
                <c:pt idx="690">
                  <c:v>0.6694</c:v>
                </c:pt>
                <c:pt idx="691">
                  <c:v>0.64119999999999999</c:v>
                </c:pt>
                <c:pt idx="692">
                  <c:v>0.64119999999999999</c:v>
                </c:pt>
                <c:pt idx="693">
                  <c:v>0.64119999999999999</c:v>
                </c:pt>
                <c:pt idx="694">
                  <c:v>0.64119999999999999</c:v>
                </c:pt>
                <c:pt idx="695">
                  <c:v>0.65659999999999996</c:v>
                </c:pt>
                <c:pt idx="696">
                  <c:v>0.66359999999999997</c:v>
                </c:pt>
                <c:pt idx="697">
                  <c:v>0.60709999999999997</c:v>
                </c:pt>
                <c:pt idx="698">
                  <c:v>0.60709999999999997</c:v>
                </c:pt>
                <c:pt idx="699">
                  <c:v>0.59179999999999999</c:v>
                </c:pt>
                <c:pt idx="700">
                  <c:v>0.58720000000000006</c:v>
                </c:pt>
                <c:pt idx="701">
                  <c:v>0.5202</c:v>
                </c:pt>
                <c:pt idx="702">
                  <c:v>0.54590000000000005</c:v>
                </c:pt>
                <c:pt idx="703">
                  <c:v>0.54400000000000004</c:v>
                </c:pt>
                <c:pt idx="704">
                  <c:v>0.76149999999999995</c:v>
                </c:pt>
                <c:pt idx="705">
                  <c:v>0.72170000000000001</c:v>
                </c:pt>
                <c:pt idx="706">
                  <c:v>0.75560000000000005</c:v>
                </c:pt>
                <c:pt idx="707">
                  <c:v>0.69620000000000004</c:v>
                </c:pt>
                <c:pt idx="708">
                  <c:v>0.67369999999999997</c:v>
                </c:pt>
                <c:pt idx="709">
                  <c:v>0.67369999999999997</c:v>
                </c:pt>
                <c:pt idx="710">
                  <c:v>0.75019999999999998</c:v>
                </c:pt>
                <c:pt idx="711">
                  <c:v>0.68289999999999995</c:v>
                </c:pt>
                <c:pt idx="712">
                  <c:v>0.7712</c:v>
                </c:pt>
                <c:pt idx="713">
                  <c:v>0.7712</c:v>
                </c:pt>
                <c:pt idx="714">
                  <c:v>0.7712</c:v>
                </c:pt>
                <c:pt idx="715">
                  <c:v>0.68510000000000004</c:v>
                </c:pt>
                <c:pt idx="716">
                  <c:v>0.76759999999999995</c:v>
                </c:pt>
                <c:pt idx="717">
                  <c:v>0.76759999999999995</c:v>
                </c:pt>
                <c:pt idx="718">
                  <c:v>0.78910000000000002</c:v>
                </c:pt>
                <c:pt idx="719">
                  <c:v>0.78610000000000002</c:v>
                </c:pt>
                <c:pt idx="720">
                  <c:v>0.629</c:v>
                </c:pt>
                <c:pt idx="721">
                  <c:v>0.57089999999999996</c:v>
                </c:pt>
                <c:pt idx="722">
                  <c:v>0.64349999999999996</c:v>
                </c:pt>
                <c:pt idx="723">
                  <c:v>0.64349999999999996</c:v>
                </c:pt>
                <c:pt idx="724">
                  <c:v>0.65510000000000002</c:v>
                </c:pt>
                <c:pt idx="725">
                  <c:v>0.71660000000000001</c:v>
                </c:pt>
                <c:pt idx="726">
                  <c:v>0.64890000000000003</c:v>
                </c:pt>
                <c:pt idx="727">
                  <c:v>0.75649999999999995</c:v>
                </c:pt>
                <c:pt idx="728">
                  <c:v>0.57020000000000004</c:v>
                </c:pt>
                <c:pt idx="729">
                  <c:v>0.65259999999999996</c:v>
                </c:pt>
                <c:pt idx="730">
                  <c:v>0.65259999999999996</c:v>
                </c:pt>
                <c:pt idx="731">
                  <c:v>0.62450000000000006</c:v>
                </c:pt>
                <c:pt idx="732">
                  <c:v>0.85109999999999997</c:v>
                </c:pt>
                <c:pt idx="733">
                  <c:v>0.85109999999999997</c:v>
                </c:pt>
                <c:pt idx="734">
                  <c:v>0.85109999999999997</c:v>
                </c:pt>
                <c:pt idx="735">
                  <c:v>0.81430000000000002</c:v>
                </c:pt>
                <c:pt idx="736">
                  <c:v>0.81430000000000002</c:v>
                </c:pt>
                <c:pt idx="737">
                  <c:v>0.76849999999999996</c:v>
                </c:pt>
                <c:pt idx="738">
                  <c:v>0.68859999999999999</c:v>
                </c:pt>
                <c:pt idx="739">
                  <c:v>0.80289999999999995</c:v>
                </c:pt>
                <c:pt idx="740">
                  <c:v>0.76180000000000003</c:v>
                </c:pt>
                <c:pt idx="741">
                  <c:v>0.73540000000000005</c:v>
                </c:pt>
                <c:pt idx="742">
                  <c:v>0.73540000000000005</c:v>
                </c:pt>
                <c:pt idx="743">
                  <c:v>0.74380000000000002</c:v>
                </c:pt>
                <c:pt idx="744">
                  <c:v>0.77659999999999996</c:v>
                </c:pt>
                <c:pt idx="745">
                  <c:v>0.77659999999999996</c:v>
                </c:pt>
                <c:pt idx="746">
                  <c:v>0.72299999999999998</c:v>
                </c:pt>
                <c:pt idx="747">
                  <c:v>0.63729999999999998</c:v>
                </c:pt>
                <c:pt idx="748">
                  <c:v>0.44879999999999998</c:v>
                </c:pt>
                <c:pt idx="749">
                  <c:v>0.58560000000000001</c:v>
                </c:pt>
                <c:pt idx="750">
                  <c:v>0.50600000000000001</c:v>
                </c:pt>
                <c:pt idx="751">
                  <c:v>0.74039999999999995</c:v>
                </c:pt>
                <c:pt idx="752">
                  <c:v>0.66290000000000004</c:v>
                </c:pt>
                <c:pt idx="753">
                  <c:v>0.62960000000000005</c:v>
                </c:pt>
                <c:pt idx="754">
                  <c:v>0.64970000000000006</c:v>
                </c:pt>
                <c:pt idx="755">
                  <c:v>0.52129999999999999</c:v>
                </c:pt>
                <c:pt idx="756">
                  <c:v>0.3584</c:v>
                </c:pt>
                <c:pt idx="757">
                  <c:v>0.4647</c:v>
                </c:pt>
                <c:pt idx="758">
                  <c:v>0.4647</c:v>
                </c:pt>
                <c:pt idx="759">
                  <c:v>0.4647</c:v>
                </c:pt>
                <c:pt idx="760">
                  <c:v>0.57540000000000002</c:v>
                </c:pt>
                <c:pt idx="761">
                  <c:v>0.58799999999999997</c:v>
                </c:pt>
                <c:pt idx="762">
                  <c:v>0.58799999999999997</c:v>
                </c:pt>
                <c:pt idx="763">
                  <c:v>0.37880000000000003</c:v>
                </c:pt>
                <c:pt idx="764">
                  <c:v>0.52180000000000004</c:v>
                </c:pt>
                <c:pt idx="765">
                  <c:v>0.56569999999999998</c:v>
                </c:pt>
                <c:pt idx="766">
                  <c:v>0.43219999999999997</c:v>
                </c:pt>
                <c:pt idx="767">
                  <c:v>0.43219999999999997</c:v>
                </c:pt>
                <c:pt idx="768">
                  <c:v>0.54659999999999997</c:v>
                </c:pt>
                <c:pt idx="769">
                  <c:v>0.28289999999999998</c:v>
                </c:pt>
                <c:pt idx="770">
                  <c:v>0.27900000000000003</c:v>
                </c:pt>
                <c:pt idx="771">
                  <c:v>0.37369999999999998</c:v>
                </c:pt>
                <c:pt idx="772">
                  <c:v>0.56740000000000002</c:v>
                </c:pt>
                <c:pt idx="773">
                  <c:v>0.65949999999999998</c:v>
                </c:pt>
                <c:pt idx="774">
                  <c:v>0.63890000000000002</c:v>
                </c:pt>
                <c:pt idx="775">
                  <c:v>0.4239</c:v>
                </c:pt>
                <c:pt idx="776">
                  <c:v>0.58730000000000004</c:v>
                </c:pt>
                <c:pt idx="777">
                  <c:v>0.50629999999999997</c:v>
                </c:pt>
                <c:pt idx="778">
                  <c:v>0.53310000000000002</c:v>
                </c:pt>
                <c:pt idx="779">
                  <c:v>0.53310000000000002</c:v>
                </c:pt>
                <c:pt idx="780">
                  <c:v>0.51200000000000001</c:v>
                </c:pt>
                <c:pt idx="781">
                  <c:v>0.61660000000000004</c:v>
                </c:pt>
                <c:pt idx="782">
                  <c:v>0.53029999999999999</c:v>
                </c:pt>
                <c:pt idx="783">
                  <c:v>0.45779999999999998</c:v>
                </c:pt>
                <c:pt idx="784">
                  <c:v>0.4143</c:v>
                </c:pt>
                <c:pt idx="785">
                  <c:v>0.77149999999999996</c:v>
                </c:pt>
                <c:pt idx="786">
                  <c:v>0.7389</c:v>
                </c:pt>
                <c:pt idx="787">
                  <c:v>0.57820000000000005</c:v>
                </c:pt>
                <c:pt idx="788">
                  <c:v>0.70709999999999995</c:v>
                </c:pt>
                <c:pt idx="789">
                  <c:v>0.70709999999999995</c:v>
                </c:pt>
                <c:pt idx="790">
                  <c:v>0.76470000000000005</c:v>
                </c:pt>
                <c:pt idx="791">
                  <c:v>0.74299999999999999</c:v>
                </c:pt>
                <c:pt idx="792">
                  <c:v>0.3498</c:v>
                </c:pt>
                <c:pt idx="793">
                  <c:v>0.40110000000000001</c:v>
                </c:pt>
                <c:pt idx="794">
                  <c:v>0.37569999999999998</c:v>
                </c:pt>
                <c:pt idx="795">
                  <c:v>0.37569999999999998</c:v>
                </c:pt>
                <c:pt idx="796">
                  <c:v>0.37569999999999998</c:v>
                </c:pt>
                <c:pt idx="797">
                  <c:v>0.72350000000000003</c:v>
                </c:pt>
                <c:pt idx="798">
                  <c:v>0.74</c:v>
                </c:pt>
                <c:pt idx="799">
                  <c:v>0.74809999999999999</c:v>
                </c:pt>
                <c:pt idx="800">
                  <c:v>0.74560000000000004</c:v>
                </c:pt>
                <c:pt idx="801">
                  <c:v>0.7641</c:v>
                </c:pt>
                <c:pt idx="802">
                  <c:v>0.77649999999999997</c:v>
                </c:pt>
                <c:pt idx="803">
                  <c:v>0.80589999999999995</c:v>
                </c:pt>
                <c:pt idx="804">
                  <c:v>0.53720000000000001</c:v>
                </c:pt>
                <c:pt idx="805">
                  <c:v>0.63519999999999999</c:v>
                </c:pt>
                <c:pt idx="806">
                  <c:v>0.75049999999999994</c:v>
                </c:pt>
                <c:pt idx="807">
                  <c:v>0.73729999999999996</c:v>
                </c:pt>
                <c:pt idx="808">
                  <c:v>0.68089999999999995</c:v>
                </c:pt>
                <c:pt idx="809">
                  <c:v>0.6341</c:v>
                </c:pt>
                <c:pt idx="810">
                  <c:v>0.60209999999999997</c:v>
                </c:pt>
                <c:pt idx="811">
                  <c:v>0.59240000000000004</c:v>
                </c:pt>
                <c:pt idx="812">
                  <c:v>0.6351</c:v>
                </c:pt>
                <c:pt idx="813">
                  <c:v>0.60229999999999995</c:v>
                </c:pt>
                <c:pt idx="814">
                  <c:v>0.54920000000000002</c:v>
                </c:pt>
                <c:pt idx="815">
                  <c:v>0.58540000000000003</c:v>
                </c:pt>
                <c:pt idx="816">
                  <c:v>0.49059999999999998</c:v>
                </c:pt>
                <c:pt idx="817">
                  <c:v>0.49059999999999998</c:v>
                </c:pt>
                <c:pt idx="818">
                  <c:v>0.39710000000000001</c:v>
                </c:pt>
                <c:pt idx="819">
                  <c:v>0.39610000000000001</c:v>
                </c:pt>
                <c:pt idx="820">
                  <c:v>0.39610000000000001</c:v>
                </c:pt>
                <c:pt idx="821">
                  <c:v>0.39610000000000001</c:v>
                </c:pt>
                <c:pt idx="822">
                  <c:v>0.39610000000000001</c:v>
                </c:pt>
                <c:pt idx="823">
                  <c:v>0.3952</c:v>
                </c:pt>
                <c:pt idx="824">
                  <c:v>0.3952</c:v>
                </c:pt>
                <c:pt idx="825">
                  <c:v>0.68789999999999996</c:v>
                </c:pt>
                <c:pt idx="826">
                  <c:v>0.6845</c:v>
                </c:pt>
                <c:pt idx="827">
                  <c:v>0.6845</c:v>
                </c:pt>
                <c:pt idx="828">
                  <c:v>0.48499999999999999</c:v>
                </c:pt>
                <c:pt idx="829">
                  <c:v>0.55659999999999998</c:v>
                </c:pt>
                <c:pt idx="830">
                  <c:v>0.70230000000000004</c:v>
                </c:pt>
                <c:pt idx="831">
                  <c:v>0.52849999999999997</c:v>
                </c:pt>
                <c:pt idx="832">
                  <c:v>0.52549999999999997</c:v>
                </c:pt>
                <c:pt idx="833">
                  <c:v>0.52549999999999997</c:v>
                </c:pt>
                <c:pt idx="834">
                  <c:v>0.52549999999999997</c:v>
                </c:pt>
                <c:pt idx="835">
                  <c:v>0.54300000000000004</c:v>
                </c:pt>
                <c:pt idx="836">
                  <c:v>0.55410000000000004</c:v>
                </c:pt>
                <c:pt idx="837">
                  <c:v>0.7157</c:v>
                </c:pt>
                <c:pt idx="838">
                  <c:v>0.61699999999999999</c:v>
                </c:pt>
                <c:pt idx="839">
                  <c:v>0.68420000000000003</c:v>
                </c:pt>
                <c:pt idx="840">
                  <c:v>0.78600000000000003</c:v>
                </c:pt>
                <c:pt idx="841">
                  <c:v>0.77359999999999995</c:v>
                </c:pt>
                <c:pt idx="842">
                  <c:v>0.73</c:v>
                </c:pt>
                <c:pt idx="843">
                  <c:v>0.6956</c:v>
                </c:pt>
                <c:pt idx="844">
                  <c:v>0.72070000000000001</c:v>
                </c:pt>
                <c:pt idx="845">
                  <c:v>0.77139999999999997</c:v>
                </c:pt>
                <c:pt idx="846">
                  <c:v>0.77200000000000002</c:v>
                </c:pt>
                <c:pt idx="847">
                  <c:v>0.65529999999999999</c:v>
                </c:pt>
                <c:pt idx="848">
                  <c:v>0.70889999999999997</c:v>
                </c:pt>
                <c:pt idx="849">
                  <c:v>0.77270000000000005</c:v>
                </c:pt>
                <c:pt idx="850">
                  <c:v>0.80700000000000005</c:v>
                </c:pt>
                <c:pt idx="851">
                  <c:v>0.77270000000000005</c:v>
                </c:pt>
                <c:pt idx="852">
                  <c:v>0.77290000000000003</c:v>
                </c:pt>
                <c:pt idx="853">
                  <c:v>0.5907</c:v>
                </c:pt>
                <c:pt idx="854">
                  <c:v>0.46910000000000002</c:v>
                </c:pt>
                <c:pt idx="855">
                  <c:v>0.30790000000000001</c:v>
                </c:pt>
                <c:pt idx="856">
                  <c:v>0.2994</c:v>
                </c:pt>
                <c:pt idx="857">
                  <c:v>0.2994</c:v>
                </c:pt>
                <c:pt idx="858">
                  <c:v>0.45950000000000002</c:v>
                </c:pt>
                <c:pt idx="859">
                  <c:v>0.55700000000000005</c:v>
                </c:pt>
                <c:pt idx="860">
                  <c:v>0.50700000000000001</c:v>
                </c:pt>
                <c:pt idx="861">
                  <c:v>0.3795</c:v>
                </c:pt>
                <c:pt idx="862">
                  <c:v>0.53149999999999997</c:v>
                </c:pt>
                <c:pt idx="863">
                  <c:v>0.53149999999999997</c:v>
                </c:pt>
                <c:pt idx="864">
                  <c:v>0.5978</c:v>
                </c:pt>
                <c:pt idx="865">
                  <c:v>0.56489999999999996</c:v>
                </c:pt>
                <c:pt idx="866">
                  <c:v>0.53100000000000003</c:v>
                </c:pt>
                <c:pt idx="867">
                  <c:v>0.53100000000000003</c:v>
                </c:pt>
                <c:pt idx="868">
                  <c:v>0.60619999999999996</c:v>
                </c:pt>
                <c:pt idx="869">
                  <c:v>0.63370000000000004</c:v>
                </c:pt>
                <c:pt idx="870">
                  <c:v>0.73870000000000002</c:v>
                </c:pt>
                <c:pt idx="871">
                  <c:v>0.74580000000000002</c:v>
                </c:pt>
                <c:pt idx="872">
                  <c:v>0.74139999999999995</c:v>
                </c:pt>
                <c:pt idx="873">
                  <c:v>0.74139999999999995</c:v>
                </c:pt>
                <c:pt idx="874">
                  <c:v>0.57089999999999996</c:v>
                </c:pt>
                <c:pt idx="875">
                  <c:v>0.46329999999999999</c:v>
                </c:pt>
                <c:pt idx="876">
                  <c:v>0.30780000000000002</c:v>
                </c:pt>
                <c:pt idx="877">
                  <c:v>0.624</c:v>
                </c:pt>
                <c:pt idx="878">
                  <c:v>0.624</c:v>
                </c:pt>
                <c:pt idx="879">
                  <c:v>0.46329999999999999</c:v>
                </c:pt>
                <c:pt idx="880">
                  <c:v>0.624</c:v>
                </c:pt>
                <c:pt idx="881">
                  <c:v>0.624</c:v>
                </c:pt>
                <c:pt idx="882">
                  <c:v>0.624</c:v>
                </c:pt>
                <c:pt idx="883">
                  <c:v>0.46329999999999999</c:v>
                </c:pt>
                <c:pt idx="884">
                  <c:v>0.46329999999999999</c:v>
                </c:pt>
                <c:pt idx="885">
                  <c:v>0.46329999999999999</c:v>
                </c:pt>
                <c:pt idx="886">
                  <c:v>0.47239999999999999</c:v>
                </c:pt>
                <c:pt idx="887">
                  <c:v>0.4284</c:v>
                </c:pt>
                <c:pt idx="888">
                  <c:v>0.63549999999999995</c:v>
                </c:pt>
                <c:pt idx="889">
                  <c:v>0.53700000000000003</c:v>
                </c:pt>
                <c:pt idx="890">
                  <c:v>0.47820000000000001</c:v>
                </c:pt>
                <c:pt idx="891">
                  <c:v>0.49890000000000001</c:v>
                </c:pt>
                <c:pt idx="892">
                  <c:v>0.5232</c:v>
                </c:pt>
                <c:pt idx="893">
                  <c:v>0.62219999999999998</c:v>
                </c:pt>
                <c:pt idx="894">
                  <c:v>0.51319999999999999</c:v>
                </c:pt>
                <c:pt idx="895">
                  <c:v>0.51</c:v>
                </c:pt>
                <c:pt idx="896">
                  <c:v>0.63480000000000003</c:v>
                </c:pt>
                <c:pt idx="897">
                  <c:v>0.74690000000000001</c:v>
                </c:pt>
                <c:pt idx="898">
                  <c:v>0.44500000000000001</c:v>
                </c:pt>
                <c:pt idx="899">
                  <c:v>0.51659999999999995</c:v>
                </c:pt>
                <c:pt idx="900">
                  <c:v>0.67269999999999996</c:v>
                </c:pt>
                <c:pt idx="901">
                  <c:v>0.69699999999999995</c:v>
                </c:pt>
                <c:pt idx="902">
                  <c:v>0.69799999999999995</c:v>
                </c:pt>
                <c:pt idx="903">
                  <c:v>0.53949999999999998</c:v>
                </c:pt>
                <c:pt idx="904">
                  <c:v>0.56599999999999995</c:v>
                </c:pt>
                <c:pt idx="905">
                  <c:v>0.53649999999999998</c:v>
                </c:pt>
                <c:pt idx="906">
                  <c:v>0.77659999999999996</c:v>
                </c:pt>
                <c:pt idx="907">
                  <c:v>0.77659999999999996</c:v>
                </c:pt>
                <c:pt idx="908">
                  <c:v>0.53369999999999995</c:v>
                </c:pt>
                <c:pt idx="909">
                  <c:v>0.67269999999999996</c:v>
                </c:pt>
                <c:pt idx="910">
                  <c:v>0.68710000000000004</c:v>
                </c:pt>
                <c:pt idx="911">
                  <c:v>0.69750000000000001</c:v>
                </c:pt>
                <c:pt idx="912">
                  <c:v>0.71409999999999996</c:v>
                </c:pt>
                <c:pt idx="913">
                  <c:v>0.74739999999999995</c:v>
                </c:pt>
                <c:pt idx="914">
                  <c:v>0.74160000000000004</c:v>
                </c:pt>
                <c:pt idx="915">
                  <c:v>0.76729999999999998</c:v>
                </c:pt>
                <c:pt idx="916">
                  <c:v>0.79169999999999996</c:v>
                </c:pt>
                <c:pt idx="917">
                  <c:v>0.6472</c:v>
                </c:pt>
                <c:pt idx="918">
                  <c:v>0.53490000000000004</c:v>
                </c:pt>
                <c:pt idx="919">
                  <c:v>0.62339999999999995</c:v>
                </c:pt>
                <c:pt idx="920">
                  <c:v>0.62150000000000005</c:v>
                </c:pt>
                <c:pt idx="921">
                  <c:v>0.61370000000000002</c:v>
                </c:pt>
                <c:pt idx="922">
                  <c:v>0.69420000000000004</c:v>
                </c:pt>
                <c:pt idx="923">
                  <c:v>0.62939999999999996</c:v>
                </c:pt>
                <c:pt idx="924">
                  <c:v>0.62939999999999996</c:v>
                </c:pt>
                <c:pt idx="925">
                  <c:v>0.40239999999999998</c:v>
                </c:pt>
                <c:pt idx="926">
                  <c:v>0.43959999999999999</c:v>
                </c:pt>
                <c:pt idx="927">
                  <c:v>0.5423</c:v>
                </c:pt>
                <c:pt idx="928">
                  <c:v>0.62150000000000005</c:v>
                </c:pt>
                <c:pt idx="929">
                  <c:v>0.6472</c:v>
                </c:pt>
                <c:pt idx="930">
                  <c:v>0.63539999999999996</c:v>
                </c:pt>
                <c:pt idx="931">
                  <c:v>0.63859999999999995</c:v>
                </c:pt>
                <c:pt idx="932">
                  <c:v>0.78010000000000002</c:v>
                </c:pt>
                <c:pt idx="933">
                  <c:v>0.6371</c:v>
                </c:pt>
                <c:pt idx="934">
                  <c:v>0.68430000000000002</c:v>
                </c:pt>
                <c:pt idx="935">
                  <c:v>0.71409999999999996</c:v>
                </c:pt>
                <c:pt idx="936">
                  <c:v>0.71409999999999996</c:v>
                </c:pt>
                <c:pt idx="937">
                  <c:v>0.72270000000000001</c:v>
                </c:pt>
                <c:pt idx="938">
                  <c:v>0.72270000000000001</c:v>
                </c:pt>
                <c:pt idx="939">
                  <c:v>0.74819999999999998</c:v>
                </c:pt>
                <c:pt idx="940">
                  <c:v>0.74819999999999998</c:v>
                </c:pt>
                <c:pt idx="941">
                  <c:v>0.66539999999999999</c:v>
                </c:pt>
                <c:pt idx="942">
                  <c:v>0.58850000000000002</c:v>
                </c:pt>
                <c:pt idx="943">
                  <c:v>0.63219999999999998</c:v>
                </c:pt>
                <c:pt idx="944">
                  <c:v>0.65529999999999999</c:v>
                </c:pt>
                <c:pt idx="945">
                  <c:v>0.65859999999999996</c:v>
                </c:pt>
                <c:pt idx="946">
                  <c:v>0.69950000000000001</c:v>
                </c:pt>
                <c:pt idx="947">
                  <c:v>0.69830000000000003</c:v>
                </c:pt>
                <c:pt idx="948">
                  <c:v>0.69830000000000003</c:v>
                </c:pt>
                <c:pt idx="949">
                  <c:v>0.69830000000000003</c:v>
                </c:pt>
                <c:pt idx="950">
                  <c:v>0.58960000000000001</c:v>
                </c:pt>
                <c:pt idx="951">
                  <c:v>0.58779999999999999</c:v>
                </c:pt>
                <c:pt idx="952">
                  <c:v>0.50970000000000004</c:v>
                </c:pt>
                <c:pt idx="953">
                  <c:v>0.50970000000000004</c:v>
                </c:pt>
                <c:pt idx="954">
                  <c:v>0.44569999999999999</c:v>
                </c:pt>
                <c:pt idx="955">
                  <c:v>0.20610000000000001</c:v>
                </c:pt>
                <c:pt idx="956">
                  <c:v>0.44569999999999999</c:v>
                </c:pt>
                <c:pt idx="957">
                  <c:v>0.20610000000000001</c:v>
                </c:pt>
                <c:pt idx="958">
                  <c:v>0.44719999999999999</c:v>
                </c:pt>
                <c:pt idx="959">
                  <c:v>0.36570000000000003</c:v>
                </c:pt>
                <c:pt idx="960">
                  <c:v>0.2596</c:v>
                </c:pt>
                <c:pt idx="961">
                  <c:v>0.44719999999999999</c:v>
                </c:pt>
                <c:pt idx="962">
                  <c:v>0.33650000000000002</c:v>
                </c:pt>
                <c:pt idx="963">
                  <c:v>0.33610000000000001</c:v>
                </c:pt>
                <c:pt idx="964">
                  <c:v>0.68759999999999999</c:v>
                </c:pt>
                <c:pt idx="965">
                  <c:v>0.69720000000000004</c:v>
                </c:pt>
                <c:pt idx="966">
                  <c:v>0.67159999999999997</c:v>
                </c:pt>
                <c:pt idx="967">
                  <c:v>0.46750000000000003</c:v>
                </c:pt>
                <c:pt idx="968">
                  <c:v>0.39860000000000001</c:v>
                </c:pt>
                <c:pt idx="969">
                  <c:v>0.43609999999999999</c:v>
                </c:pt>
                <c:pt idx="970">
                  <c:v>0.47110000000000002</c:v>
                </c:pt>
                <c:pt idx="971">
                  <c:v>0.34970000000000001</c:v>
                </c:pt>
                <c:pt idx="972">
                  <c:v>0.3821</c:v>
                </c:pt>
                <c:pt idx="973">
                  <c:v>0.5262</c:v>
                </c:pt>
                <c:pt idx="974">
                  <c:v>0.35870000000000002</c:v>
                </c:pt>
                <c:pt idx="975">
                  <c:v>0.36509999999999998</c:v>
                </c:pt>
                <c:pt idx="976">
                  <c:v>0.36509999999999998</c:v>
                </c:pt>
                <c:pt idx="977">
                  <c:v>0.28570000000000001</c:v>
                </c:pt>
                <c:pt idx="978">
                  <c:v>0.32200000000000001</c:v>
                </c:pt>
                <c:pt idx="979">
                  <c:v>0.3589</c:v>
                </c:pt>
                <c:pt idx="980">
                  <c:v>0.48480000000000001</c:v>
                </c:pt>
                <c:pt idx="981">
                  <c:v>0.62060000000000004</c:v>
                </c:pt>
                <c:pt idx="982">
                  <c:v>0.64759999999999995</c:v>
                </c:pt>
                <c:pt idx="983">
                  <c:v>0.64759999999999995</c:v>
                </c:pt>
                <c:pt idx="984">
                  <c:v>0.74719999999999998</c:v>
                </c:pt>
                <c:pt idx="985">
                  <c:v>0.67800000000000005</c:v>
                </c:pt>
                <c:pt idx="986">
                  <c:v>0.7137</c:v>
                </c:pt>
                <c:pt idx="987">
                  <c:v>0.7137</c:v>
                </c:pt>
                <c:pt idx="988">
                  <c:v>0.66900000000000004</c:v>
                </c:pt>
                <c:pt idx="989">
                  <c:v>0.74480000000000002</c:v>
                </c:pt>
                <c:pt idx="990">
                  <c:v>0.7228</c:v>
                </c:pt>
                <c:pt idx="991">
                  <c:v>0.61709999999999998</c:v>
                </c:pt>
                <c:pt idx="992">
                  <c:v>0.6452</c:v>
                </c:pt>
                <c:pt idx="993">
                  <c:v>0.56089999999999995</c:v>
                </c:pt>
                <c:pt idx="994">
                  <c:v>0.626</c:v>
                </c:pt>
                <c:pt idx="995">
                  <c:v>0.62450000000000006</c:v>
                </c:pt>
                <c:pt idx="996">
                  <c:v>0.45419999999999999</c:v>
                </c:pt>
                <c:pt idx="997">
                  <c:v>0.45879999999999999</c:v>
                </c:pt>
                <c:pt idx="998">
                  <c:v>0.45879999999999999</c:v>
                </c:pt>
                <c:pt idx="999">
                  <c:v>0.46450000000000002</c:v>
                </c:pt>
                <c:pt idx="1000">
                  <c:v>0.2994</c:v>
                </c:pt>
                <c:pt idx="1001">
                  <c:v>0.40910000000000002</c:v>
                </c:pt>
                <c:pt idx="1002">
                  <c:v>0.40910000000000002</c:v>
                </c:pt>
                <c:pt idx="1003">
                  <c:v>0.40910000000000002</c:v>
                </c:pt>
                <c:pt idx="1004">
                  <c:v>0.40910000000000002</c:v>
                </c:pt>
                <c:pt idx="1005">
                  <c:v>0.40910000000000002</c:v>
                </c:pt>
                <c:pt idx="1006">
                  <c:v>0.51239999999999997</c:v>
                </c:pt>
                <c:pt idx="1007">
                  <c:v>0.51239999999999997</c:v>
                </c:pt>
                <c:pt idx="1008">
                  <c:v>0.56799999999999995</c:v>
                </c:pt>
                <c:pt idx="1009">
                  <c:v>0.55869999999999997</c:v>
                </c:pt>
                <c:pt idx="1010">
                  <c:v>0.3664</c:v>
                </c:pt>
                <c:pt idx="1011">
                  <c:v>0.36299999999999999</c:v>
                </c:pt>
                <c:pt idx="1012">
                  <c:v>0.4592</c:v>
                </c:pt>
                <c:pt idx="1013">
                  <c:v>0.52049999999999996</c:v>
                </c:pt>
                <c:pt idx="1014">
                  <c:v>0.50549999999999995</c:v>
                </c:pt>
                <c:pt idx="1015">
                  <c:v>0.54530000000000001</c:v>
                </c:pt>
                <c:pt idx="1016">
                  <c:v>0.43890000000000001</c:v>
                </c:pt>
                <c:pt idx="1017">
                  <c:v>0.43890000000000001</c:v>
                </c:pt>
                <c:pt idx="1018">
                  <c:v>0.44069999999999998</c:v>
                </c:pt>
                <c:pt idx="1019">
                  <c:v>0.2382</c:v>
                </c:pt>
                <c:pt idx="1020">
                  <c:v>0.27200000000000002</c:v>
                </c:pt>
                <c:pt idx="1021">
                  <c:v>0.29459999999999997</c:v>
                </c:pt>
                <c:pt idx="1022">
                  <c:v>0.29459999999999997</c:v>
                </c:pt>
                <c:pt idx="1023">
                  <c:v>0.33460000000000001</c:v>
                </c:pt>
                <c:pt idx="1024">
                  <c:v>0.33460000000000001</c:v>
                </c:pt>
                <c:pt idx="1025">
                  <c:v>0.33710000000000001</c:v>
                </c:pt>
                <c:pt idx="1026">
                  <c:v>0.40110000000000001</c:v>
                </c:pt>
                <c:pt idx="1027">
                  <c:v>0.40110000000000001</c:v>
                </c:pt>
                <c:pt idx="1028">
                  <c:v>0.48980000000000001</c:v>
                </c:pt>
                <c:pt idx="1029">
                  <c:v>0.48980000000000001</c:v>
                </c:pt>
                <c:pt idx="1030">
                  <c:v>0.48980000000000001</c:v>
                </c:pt>
                <c:pt idx="1031">
                  <c:v>0.42549999999999999</c:v>
                </c:pt>
                <c:pt idx="1032">
                  <c:v>0.51239999999999997</c:v>
                </c:pt>
                <c:pt idx="1033">
                  <c:v>0.51239999999999997</c:v>
                </c:pt>
                <c:pt idx="1034">
                  <c:v>0.4577</c:v>
                </c:pt>
                <c:pt idx="1035">
                  <c:v>0.46350000000000002</c:v>
                </c:pt>
                <c:pt idx="1036">
                  <c:v>0.46350000000000002</c:v>
                </c:pt>
                <c:pt idx="1037">
                  <c:v>0.46350000000000002</c:v>
                </c:pt>
                <c:pt idx="1038">
                  <c:v>0.43090000000000001</c:v>
                </c:pt>
                <c:pt idx="1039">
                  <c:v>0.49559999999999998</c:v>
                </c:pt>
                <c:pt idx="1040">
                  <c:v>0.46350000000000002</c:v>
                </c:pt>
                <c:pt idx="1041">
                  <c:v>0.46639999999999998</c:v>
                </c:pt>
                <c:pt idx="1042">
                  <c:v>0.46639999999999998</c:v>
                </c:pt>
                <c:pt idx="1043">
                  <c:v>0.46639999999999998</c:v>
                </c:pt>
                <c:pt idx="1044">
                  <c:v>0.46639999999999998</c:v>
                </c:pt>
                <c:pt idx="1045">
                  <c:v>0.46639999999999998</c:v>
                </c:pt>
                <c:pt idx="1046">
                  <c:v>0.31719999999999998</c:v>
                </c:pt>
                <c:pt idx="1047">
                  <c:v>0.46460000000000001</c:v>
                </c:pt>
                <c:pt idx="1048">
                  <c:v>0.52080000000000004</c:v>
                </c:pt>
                <c:pt idx="1049">
                  <c:v>0.3962</c:v>
                </c:pt>
                <c:pt idx="1050">
                  <c:v>0.46460000000000001</c:v>
                </c:pt>
                <c:pt idx="1051">
                  <c:v>0.4632</c:v>
                </c:pt>
                <c:pt idx="1052">
                  <c:v>0.5988</c:v>
                </c:pt>
                <c:pt idx="1053">
                  <c:v>0.61180000000000001</c:v>
                </c:pt>
                <c:pt idx="1054">
                  <c:v>0.66169999999999995</c:v>
                </c:pt>
                <c:pt idx="1055">
                  <c:v>0.51600000000000001</c:v>
                </c:pt>
                <c:pt idx="1056">
                  <c:v>0.54900000000000004</c:v>
                </c:pt>
                <c:pt idx="1057">
                  <c:v>0.58599999999999997</c:v>
                </c:pt>
                <c:pt idx="1058">
                  <c:v>0.58599999999999997</c:v>
                </c:pt>
                <c:pt idx="1059">
                  <c:v>0.58599999999999997</c:v>
                </c:pt>
                <c:pt idx="1060">
                  <c:v>0.50849999999999995</c:v>
                </c:pt>
                <c:pt idx="1061">
                  <c:v>0.56120000000000003</c:v>
                </c:pt>
                <c:pt idx="1062">
                  <c:v>0.49020000000000002</c:v>
                </c:pt>
                <c:pt idx="1063">
                  <c:v>0.36709999999999998</c:v>
                </c:pt>
                <c:pt idx="1064">
                  <c:v>0.41489999999999999</c:v>
                </c:pt>
                <c:pt idx="1065">
                  <c:v>0.45400000000000001</c:v>
                </c:pt>
                <c:pt idx="1066">
                  <c:v>0.4632</c:v>
                </c:pt>
                <c:pt idx="1067">
                  <c:v>0.42520000000000002</c:v>
                </c:pt>
                <c:pt idx="1068">
                  <c:v>0.34139999999999998</c:v>
                </c:pt>
                <c:pt idx="1069">
                  <c:v>0.47710000000000002</c:v>
                </c:pt>
                <c:pt idx="1070">
                  <c:v>0.3952</c:v>
                </c:pt>
                <c:pt idx="1071">
                  <c:v>0.4884</c:v>
                </c:pt>
                <c:pt idx="1072">
                  <c:v>0.53590000000000004</c:v>
                </c:pt>
                <c:pt idx="1073">
                  <c:v>0.50449999999999995</c:v>
                </c:pt>
                <c:pt idx="1074">
                  <c:v>0.53590000000000004</c:v>
                </c:pt>
                <c:pt idx="1075">
                  <c:v>0.53590000000000004</c:v>
                </c:pt>
                <c:pt idx="1076">
                  <c:v>0.53590000000000004</c:v>
                </c:pt>
                <c:pt idx="1077">
                  <c:v>0.44030000000000002</c:v>
                </c:pt>
                <c:pt idx="1078">
                  <c:v>0.44030000000000002</c:v>
                </c:pt>
                <c:pt idx="1079">
                  <c:v>0.53590000000000004</c:v>
                </c:pt>
                <c:pt idx="1080">
                  <c:v>0.53590000000000004</c:v>
                </c:pt>
                <c:pt idx="1081">
                  <c:v>0.50449999999999995</c:v>
                </c:pt>
                <c:pt idx="1082">
                  <c:v>0.50449999999999995</c:v>
                </c:pt>
                <c:pt idx="1083">
                  <c:v>0.39679999999999999</c:v>
                </c:pt>
                <c:pt idx="1084">
                  <c:v>0.50449999999999995</c:v>
                </c:pt>
                <c:pt idx="1085">
                  <c:v>0.48649999999999999</c:v>
                </c:pt>
                <c:pt idx="1086">
                  <c:v>0.48649999999999999</c:v>
                </c:pt>
                <c:pt idx="1087">
                  <c:v>0.43669999999999998</c:v>
                </c:pt>
                <c:pt idx="1088">
                  <c:v>0.43669999999999998</c:v>
                </c:pt>
                <c:pt idx="1089">
                  <c:v>0.3206</c:v>
                </c:pt>
                <c:pt idx="1090">
                  <c:v>0.52239999999999998</c:v>
                </c:pt>
                <c:pt idx="1091">
                  <c:v>0.56889999999999996</c:v>
                </c:pt>
                <c:pt idx="1092">
                  <c:v>0.53700000000000003</c:v>
                </c:pt>
                <c:pt idx="1093">
                  <c:v>0.68500000000000005</c:v>
                </c:pt>
                <c:pt idx="1094">
                  <c:v>0.5655</c:v>
                </c:pt>
                <c:pt idx="1095">
                  <c:v>0.58809999999999996</c:v>
                </c:pt>
                <c:pt idx="1096">
                  <c:v>0.59809999999999997</c:v>
                </c:pt>
                <c:pt idx="1097">
                  <c:v>0.60129999999999995</c:v>
                </c:pt>
                <c:pt idx="1098">
                  <c:v>0.58809999999999996</c:v>
                </c:pt>
                <c:pt idx="1099">
                  <c:v>0.52869999999999995</c:v>
                </c:pt>
                <c:pt idx="1100">
                  <c:v>0.52969999999999995</c:v>
                </c:pt>
                <c:pt idx="1101">
                  <c:v>0.52969999999999995</c:v>
                </c:pt>
                <c:pt idx="1102">
                  <c:v>0.52869999999999995</c:v>
                </c:pt>
                <c:pt idx="1103">
                  <c:v>0.51559999999999995</c:v>
                </c:pt>
                <c:pt idx="1104">
                  <c:v>0.48580000000000001</c:v>
                </c:pt>
                <c:pt idx="1105">
                  <c:v>0.52529999999999999</c:v>
                </c:pt>
                <c:pt idx="1106">
                  <c:v>0.61899999999999999</c:v>
                </c:pt>
                <c:pt idx="1107">
                  <c:v>0.52939999999999998</c:v>
                </c:pt>
                <c:pt idx="1108">
                  <c:v>0.50700000000000001</c:v>
                </c:pt>
                <c:pt idx="1109">
                  <c:v>0.4869</c:v>
                </c:pt>
                <c:pt idx="1110">
                  <c:v>0.52880000000000005</c:v>
                </c:pt>
                <c:pt idx="1111">
                  <c:v>0.51370000000000005</c:v>
                </c:pt>
                <c:pt idx="1112">
                  <c:v>0.39750000000000002</c:v>
                </c:pt>
                <c:pt idx="1113">
                  <c:v>0.15790000000000001</c:v>
                </c:pt>
                <c:pt idx="1114">
                  <c:v>0.32890000000000003</c:v>
                </c:pt>
                <c:pt idx="1115">
                  <c:v>0.4531</c:v>
                </c:pt>
                <c:pt idx="1116">
                  <c:v>0.46229999999999999</c:v>
                </c:pt>
                <c:pt idx="1117">
                  <c:v>0.47649999999999998</c:v>
                </c:pt>
                <c:pt idx="1118">
                  <c:v>0.38869999999999999</c:v>
                </c:pt>
                <c:pt idx="1119">
                  <c:v>0.38869999999999999</c:v>
                </c:pt>
                <c:pt idx="1120">
                  <c:v>0.54</c:v>
                </c:pt>
                <c:pt idx="1121">
                  <c:v>0.52529999999999999</c:v>
                </c:pt>
                <c:pt idx="1122">
                  <c:v>0.57489999999999997</c:v>
                </c:pt>
                <c:pt idx="1123">
                  <c:v>0.54320000000000002</c:v>
                </c:pt>
                <c:pt idx="1124">
                  <c:v>0.53700000000000003</c:v>
                </c:pt>
                <c:pt idx="1125">
                  <c:v>0.50839999999999996</c:v>
                </c:pt>
                <c:pt idx="1126">
                  <c:v>0.50839999999999996</c:v>
                </c:pt>
                <c:pt idx="1127">
                  <c:v>0.5464</c:v>
                </c:pt>
                <c:pt idx="1128">
                  <c:v>0.56879999999999997</c:v>
                </c:pt>
                <c:pt idx="1129">
                  <c:v>0.56879999999999997</c:v>
                </c:pt>
                <c:pt idx="1130">
                  <c:v>0.56879999999999997</c:v>
                </c:pt>
                <c:pt idx="1131">
                  <c:v>0.54500000000000004</c:v>
                </c:pt>
                <c:pt idx="1132">
                  <c:v>0.60650000000000004</c:v>
                </c:pt>
                <c:pt idx="1133">
                  <c:v>0.61240000000000006</c:v>
                </c:pt>
                <c:pt idx="1134">
                  <c:v>0.51600000000000001</c:v>
                </c:pt>
                <c:pt idx="1135">
                  <c:v>0.46650000000000003</c:v>
                </c:pt>
                <c:pt idx="1136">
                  <c:v>0.55300000000000005</c:v>
                </c:pt>
                <c:pt idx="1137">
                  <c:v>0.58299999999999996</c:v>
                </c:pt>
                <c:pt idx="1138">
                  <c:v>0.5665</c:v>
                </c:pt>
                <c:pt idx="1139">
                  <c:v>0.58299999999999996</c:v>
                </c:pt>
                <c:pt idx="1140">
                  <c:v>0.61809999999999998</c:v>
                </c:pt>
                <c:pt idx="1141">
                  <c:v>0.61809999999999998</c:v>
                </c:pt>
                <c:pt idx="1142">
                  <c:v>0.61809999999999998</c:v>
                </c:pt>
                <c:pt idx="1143">
                  <c:v>0.61809999999999998</c:v>
                </c:pt>
                <c:pt idx="1144">
                  <c:v>0.43909999999999999</c:v>
                </c:pt>
                <c:pt idx="1145">
                  <c:v>0.4471</c:v>
                </c:pt>
                <c:pt idx="1146">
                  <c:v>0.4471</c:v>
                </c:pt>
                <c:pt idx="1147">
                  <c:v>0.52539999999999998</c:v>
                </c:pt>
                <c:pt idx="1148">
                  <c:v>0.437</c:v>
                </c:pt>
                <c:pt idx="1149">
                  <c:v>0.52980000000000005</c:v>
                </c:pt>
                <c:pt idx="1150">
                  <c:v>0.53</c:v>
                </c:pt>
                <c:pt idx="1151">
                  <c:v>0.3987</c:v>
                </c:pt>
                <c:pt idx="1152">
                  <c:v>0.43369999999999997</c:v>
                </c:pt>
                <c:pt idx="1153">
                  <c:v>0.38090000000000002</c:v>
                </c:pt>
                <c:pt idx="1154">
                  <c:v>0.31180000000000002</c:v>
                </c:pt>
                <c:pt idx="1155">
                  <c:v>0.44040000000000001</c:v>
                </c:pt>
                <c:pt idx="1156">
                  <c:v>0.40079999999999999</c:v>
                </c:pt>
                <c:pt idx="1157">
                  <c:v>0.34470000000000001</c:v>
                </c:pt>
                <c:pt idx="1158">
                  <c:v>0.40200000000000002</c:v>
                </c:pt>
                <c:pt idx="1159">
                  <c:v>0.28270000000000001</c:v>
                </c:pt>
                <c:pt idx="1160">
                  <c:v>0.2666</c:v>
                </c:pt>
                <c:pt idx="1161">
                  <c:v>0.33860000000000001</c:v>
                </c:pt>
                <c:pt idx="1162">
                  <c:v>0.42699999999999999</c:v>
                </c:pt>
                <c:pt idx="1163">
                  <c:v>0.40129999999999999</c:v>
                </c:pt>
                <c:pt idx="1164">
                  <c:v>0.44190000000000002</c:v>
                </c:pt>
                <c:pt idx="1165">
                  <c:v>0.44190000000000002</c:v>
                </c:pt>
                <c:pt idx="1166">
                  <c:v>0.39419999999999999</c:v>
                </c:pt>
                <c:pt idx="1167">
                  <c:v>0.30740000000000001</c:v>
                </c:pt>
                <c:pt idx="1168">
                  <c:v>0.37030000000000002</c:v>
                </c:pt>
                <c:pt idx="1169">
                  <c:v>0.37030000000000002</c:v>
                </c:pt>
                <c:pt idx="1170">
                  <c:v>0.33800000000000002</c:v>
                </c:pt>
                <c:pt idx="1171">
                  <c:v>0.33639999999999998</c:v>
                </c:pt>
                <c:pt idx="1172">
                  <c:v>0.34989999999999999</c:v>
                </c:pt>
                <c:pt idx="1173">
                  <c:v>0.33639999999999998</c:v>
                </c:pt>
                <c:pt idx="1174">
                  <c:v>0.33639999999999998</c:v>
                </c:pt>
                <c:pt idx="1175">
                  <c:v>0.33639999999999998</c:v>
                </c:pt>
                <c:pt idx="1176">
                  <c:v>0.33639999999999998</c:v>
                </c:pt>
                <c:pt idx="1177">
                  <c:v>0.3286</c:v>
                </c:pt>
                <c:pt idx="1178">
                  <c:v>0.3286</c:v>
                </c:pt>
                <c:pt idx="1179">
                  <c:v>0.3286</c:v>
                </c:pt>
                <c:pt idx="1180">
                  <c:v>0.3286</c:v>
                </c:pt>
                <c:pt idx="1181">
                  <c:v>0.3286</c:v>
                </c:pt>
                <c:pt idx="1182">
                  <c:v>0.3286</c:v>
                </c:pt>
                <c:pt idx="1183">
                  <c:v>0.29680000000000001</c:v>
                </c:pt>
                <c:pt idx="1184">
                  <c:v>0.32869999999999999</c:v>
                </c:pt>
                <c:pt idx="1185">
                  <c:v>0.32869999999999999</c:v>
                </c:pt>
                <c:pt idx="1186">
                  <c:v>0.32869999999999999</c:v>
                </c:pt>
                <c:pt idx="1187">
                  <c:v>0.32869999999999999</c:v>
                </c:pt>
                <c:pt idx="1188">
                  <c:v>0.36349999999999999</c:v>
                </c:pt>
                <c:pt idx="1189">
                  <c:v>0.37430000000000002</c:v>
                </c:pt>
                <c:pt idx="1190">
                  <c:v>0.34799999999999998</c:v>
                </c:pt>
                <c:pt idx="1191">
                  <c:v>0.34799999999999998</c:v>
                </c:pt>
                <c:pt idx="1192">
                  <c:v>0.34799999999999998</c:v>
                </c:pt>
                <c:pt idx="1193">
                  <c:v>0.34799999999999998</c:v>
                </c:pt>
                <c:pt idx="1194">
                  <c:v>0.42470000000000002</c:v>
                </c:pt>
                <c:pt idx="1195">
                  <c:v>0.43669999999999998</c:v>
                </c:pt>
                <c:pt idx="1196">
                  <c:v>0.46539999999999998</c:v>
                </c:pt>
                <c:pt idx="1197">
                  <c:v>0.41389999999999999</c:v>
                </c:pt>
                <c:pt idx="1198">
                  <c:v>0.42420000000000002</c:v>
                </c:pt>
                <c:pt idx="1199">
                  <c:v>0.42420000000000002</c:v>
                </c:pt>
                <c:pt idx="1200">
                  <c:v>0.39190000000000003</c:v>
                </c:pt>
                <c:pt idx="1201">
                  <c:v>0.36749999999999999</c:v>
                </c:pt>
                <c:pt idx="1202">
                  <c:v>0.39750000000000002</c:v>
                </c:pt>
                <c:pt idx="1203">
                  <c:v>0.39750000000000002</c:v>
                </c:pt>
                <c:pt idx="1204">
                  <c:v>0.36749999999999999</c:v>
                </c:pt>
                <c:pt idx="1205">
                  <c:v>0.36749999999999999</c:v>
                </c:pt>
                <c:pt idx="1206">
                  <c:v>0.36749999999999999</c:v>
                </c:pt>
                <c:pt idx="1207">
                  <c:v>0.33160000000000001</c:v>
                </c:pt>
                <c:pt idx="1208">
                  <c:v>0.42870000000000003</c:v>
                </c:pt>
                <c:pt idx="1209">
                  <c:v>0.38779999999999998</c:v>
                </c:pt>
                <c:pt idx="1210">
                  <c:v>0.36820000000000003</c:v>
                </c:pt>
                <c:pt idx="1211">
                  <c:v>0.35149999999999998</c:v>
                </c:pt>
                <c:pt idx="1212">
                  <c:v>0.32679999999999998</c:v>
                </c:pt>
                <c:pt idx="1213">
                  <c:v>0.50970000000000004</c:v>
                </c:pt>
                <c:pt idx="1214">
                  <c:v>0.55649999999999999</c:v>
                </c:pt>
                <c:pt idx="1215">
                  <c:v>0.39550000000000002</c:v>
                </c:pt>
                <c:pt idx="1216">
                  <c:v>0.40689999999999998</c:v>
                </c:pt>
                <c:pt idx="1217">
                  <c:v>0.44919999999999999</c:v>
                </c:pt>
                <c:pt idx="1218">
                  <c:v>0.29189999999999999</c:v>
                </c:pt>
                <c:pt idx="1219">
                  <c:v>0.16309999999999999</c:v>
                </c:pt>
                <c:pt idx="1220">
                  <c:v>0.41310000000000002</c:v>
                </c:pt>
                <c:pt idx="1221">
                  <c:v>0.36820000000000003</c:v>
                </c:pt>
                <c:pt idx="1222">
                  <c:v>0.36820000000000003</c:v>
                </c:pt>
                <c:pt idx="1223">
                  <c:v>0.39140000000000003</c:v>
                </c:pt>
                <c:pt idx="1224">
                  <c:v>0.29089999999999999</c:v>
                </c:pt>
                <c:pt idx="1225">
                  <c:v>0.28470000000000001</c:v>
                </c:pt>
                <c:pt idx="1226">
                  <c:v>0.25700000000000001</c:v>
                </c:pt>
                <c:pt idx="1227">
                  <c:v>0.30669999999999997</c:v>
                </c:pt>
                <c:pt idx="1228">
                  <c:v>0.33050000000000002</c:v>
                </c:pt>
                <c:pt idx="1229">
                  <c:v>0.41639999999999999</c:v>
                </c:pt>
                <c:pt idx="1230">
                  <c:v>0.38579999999999998</c:v>
                </c:pt>
                <c:pt idx="1231">
                  <c:v>0.32769999999999999</c:v>
                </c:pt>
                <c:pt idx="1232">
                  <c:v>0.33389999999999997</c:v>
                </c:pt>
                <c:pt idx="1233">
                  <c:v>0.3352</c:v>
                </c:pt>
                <c:pt idx="1234">
                  <c:v>0.39190000000000003</c:v>
                </c:pt>
                <c:pt idx="1235">
                  <c:v>0.3805</c:v>
                </c:pt>
                <c:pt idx="1236">
                  <c:v>0.38790000000000002</c:v>
                </c:pt>
                <c:pt idx="1237">
                  <c:v>0.3896</c:v>
                </c:pt>
                <c:pt idx="1238">
                  <c:v>0.36680000000000001</c:v>
                </c:pt>
                <c:pt idx="1239">
                  <c:v>0.36380000000000001</c:v>
                </c:pt>
                <c:pt idx="1240">
                  <c:v>0.3216</c:v>
                </c:pt>
                <c:pt idx="1241">
                  <c:v>0.38340000000000002</c:v>
                </c:pt>
                <c:pt idx="1242">
                  <c:v>0.2994</c:v>
                </c:pt>
                <c:pt idx="1243">
                  <c:v>0.38340000000000002</c:v>
                </c:pt>
                <c:pt idx="1244">
                  <c:v>0.29970000000000002</c:v>
                </c:pt>
                <c:pt idx="1245">
                  <c:v>0.29649999999999999</c:v>
                </c:pt>
                <c:pt idx="1246">
                  <c:v>0.21540000000000001</c:v>
                </c:pt>
                <c:pt idx="1247">
                  <c:v>0.218</c:v>
                </c:pt>
                <c:pt idx="1248">
                  <c:v>0.21879999999999999</c:v>
                </c:pt>
                <c:pt idx="1249">
                  <c:v>0.21879999999999999</c:v>
                </c:pt>
                <c:pt idx="1250">
                  <c:v>0.21879999999999999</c:v>
                </c:pt>
                <c:pt idx="1251">
                  <c:v>0.21879999999999999</c:v>
                </c:pt>
                <c:pt idx="1252">
                  <c:v>0.35220000000000001</c:v>
                </c:pt>
                <c:pt idx="1253">
                  <c:v>0.30080000000000001</c:v>
                </c:pt>
                <c:pt idx="1254">
                  <c:v>0.4017</c:v>
                </c:pt>
                <c:pt idx="1255">
                  <c:v>0.4017</c:v>
                </c:pt>
                <c:pt idx="1256">
                  <c:v>0.4017</c:v>
                </c:pt>
                <c:pt idx="1257">
                  <c:v>0.22259999999999999</c:v>
                </c:pt>
                <c:pt idx="1258">
                  <c:v>0.3004</c:v>
                </c:pt>
                <c:pt idx="1259">
                  <c:v>0.3901</c:v>
                </c:pt>
                <c:pt idx="1260">
                  <c:v>0.37540000000000001</c:v>
                </c:pt>
                <c:pt idx="1261">
                  <c:v>0.43840000000000001</c:v>
                </c:pt>
                <c:pt idx="1262">
                  <c:v>0.52510000000000001</c:v>
                </c:pt>
                <c:pt idx="1263">
                  <c:v>0.39200000000000002</c:v>
                </c:pt>
                <c:pt idx="1264">
                  <c:v>0.39589999999999997</c:v>
                </c:pt>
                <c:pt idx="1265">
                  <c:v>0.39389999999999997</c:v>
                </c:pt>
                <c:pt idx="1266">
                  <c:v>0.4194</c:v>
                </c:pt>
                <c:pt idx="1267">
                  <c:v>0.32429999999999998</c:v>
                </c:pt>
                <c:pt idx="1268">
                  <c:v>0.31900000000000001</c:v>
                </c:pt>
                <c:pt idx="1269">
                  <c:v>0.31900000000000001</c:v>
                </c:pt>
                <c:pt idx="1270">
                  <c:v>0.31900000000000001</c:v>
                </c:pt>
                <c:pt idx="1271">
                  <c:v>0.31900000000000001</c:v>
                </c:pt>
                <c:pt idx="1272">
                  <c:v>0.35880000000000001</c:v>
                </c:pt>
                <c:pt idx="1273">
                  <c:v>0.35880000000000001</c:v>
                </c:pt>
                <c:pt idx="1274">
                  <c:v>0.35880000000000001</c:v>
                </c:pt>
                <c:pt idx="1275">
                  <c:v>0.31519999999999998</c:v>
                </c:pt>
                <c:pt idx="1276">
                  <c:v>0.37780000000000002</c:v>
                </c:pt>
                <c:pt idx="1277">
                  <c:v>0.32779999999999998</c:v>
                </c:pt>
                <c:pt idx="1278">
                  <c:v>0.32779999999999998</c:v>
                </c:pt>
                <c:pt idx="1279">
                  <c:v>0.38629999999999998</c:v>
                </c:pt>
                <c:pt idx="1280">
                  <c:v>0.3362</c:v>
                </c:pt>
                <c:pt idx="1281">
                  <c:v>0.37290000000000001</c:v>
                </c:pt>
                <c:pt idx="1282">
                  <c:v>0.32750000000000001</c:v>
                </c:pt>
                <c:pt idx="1283">
                  <c:v>0.3785</c:v>
                </c:pt>
                <c:pt idx="1284">
                  <c:v>0.4017</c:v>
                </c:pt>
                <c:pt idx="1285">
                  <c:v>0.40460000000000002</c:v>
                </c:pt>
                <c:pt idx="1286">
                  <c:v>0.36780000000000002</c:v>
                </c:pt>
                <c:pt idx="1287">
                  <c:v>0.38840000000000002</c:v>
                </c:pt>
                <c:pt idx="1288">
                  <c:v>0.45429999999999998</c:v>
                </c:pt>
                <c:pt idx="1289">
                  <c:v>0.42930000000000001</c:v>
                </c:pt>
                <c:pt idx="1290">
                  <c:v>0.42120000000000002</c:v>
                </c:pt>
                <c:pt idx="1291">
                  <c:v>0.51519999999999999</c:v>
                </c:pt>
                <c:pt idx="1292">
                  <c:v>0.51519999999999999</c:v>
                </c:pt>
                <c:pt idx="1293">
                  <c:v>0.46489999999999998</c:v>
                </c:pt>
                <c:pt idx="1294">
                  <c:v>0.45989999999999998</c:v>
                </c:pt>
                <c:pt idx="1295">
                  <c:v>0.35659999999999997</c:v>
                </c:pt>
                <c:pt idx="1296">
                  <c:v>0.38069999999999998</c:v>
                </c:pt>
                <c:pt idx="1297">
                  <c:v>0.37219999999999998</c:v>
                </c:pt>
                <c:pt idx="1298">
                  <c:v>0.37219999999999998</c:v>
                </c:pt>
                <c:pt idx="1299">
                  <c:v>0.37219999999999998</c:v>
                </c:pt>
                <c:pt idx="1300">
                  <c:v>0.47549999999999998</c:v>
                </c:pt>
                <c:pt idx="1301">
                  <c:v>0.4214</c:v>
                </c:pt>
                <c:pt idx="1302">
                  <c:v>0.4214</c:v>
                </c:pt>
                <c:pt idx="1303">
                  <c:v>0.47549999999999998</c:v>
                </c:pt>
                <c:pt idx="1304">
                  <c:v>0.47549999999999998</c:v>
                </c:pt>
                <c:pt idx="1305">
                  <c:v>0.4214</c:v>
                </c:pt>
                <c:pt idx="1306">
                  <c:v>0.4214</c:v>
                </c:pt>
                <c:pt idx="1307">
                  <c:v>0.31929999999999997</c:v>
                </c:pt>
                <c:pt idx="1308">
                  <c:v>0.31080000000000002</c:v>
                </c:pt>
                <c:pt idx="1309">
                  <c:v>0.47699999999999998</c:v>
                </c:pt>
                <c:pt idx="1310">
                  <c:v>0.43930000000000002</c:v>
                </c:pt>
                <c:pt idx="1311">
                  <c:v>0.62760000000000005</c:v>
                </c:pt>
                <c:pt idx="1312">
                  <c:v>0.47010000000000002</c:v>
                </c:pt>
                <c:pt idx="1313">
                  <c:v>0.34060000000000001</c:v>
                </c:pt>
                <c:pt idx="1314">
                  <c:v>0.25469999999999998</c:v>
                </c:pt>
                <c:pt idx="1315">
                  <c:v>0.29360000000000003</c:v>
                </c:pt>
                <c:pt idx="1316">
                  <c:v>0.28399999999999997</c:v>
                </c:pt>
                <c:pt idx="1317">
                  <c:v>0.34189999999999998</c:v>
                </c:pt>
                <c:pt idx="1318">
                  <c:v>0.34189999999999998</c:v>
                </c:pt>
                <c:pt idx="1319">
                  <c:v>0.34189999999999998</c:v>
                </c:pt>
                <c:pt idx="1320">
                  <c:v>0.38579999999999998</c:v>
                </c:pt>
                <c:pt idx="1321">
                  <c:v>0.32969999999999999</c:v>
                </c:pt>
                <c:pt idx="1322">
                  <c:v>0.41160000000000002</c:v>
                </c:pt>
                <c:pt idx="1323">
                  <c:v>0.3906</c:v>
                </c:pt>
                <c:pt idx="1324">
                  <c:v>0.33429999999999999</c:v>
                </c:pt>
                <c:pt idx="1325">
                  <c:v>0.3906</c:v>
                </c:pt>
                <c:pt idx="1326">
                  <c:v>0.3906</c:v>
                </c:pt>
                <c:pt idx="1327">
                  <c:v>0.36099999999999999</c:v>
                </c:pt>
                <c:pt idx="1328">
                  <c:v>0.36270000000000002</c:v>
                </c:pt>
                <c:pt idx="1329">
                  <c:v>0.35930000000000001</c:v>
                </c:pt>
                <c:pt idx="1330">
                  <c:v>0.35930000000000001</c:v>
                </c:pt>
                <c:pt idx="1331">
                  <c:v>0.35930000000000001</c:v>
                </c:pt>
                <c:pt idx="1332">
                  <c:v>0.37480000000000002</c:v>
                </c:pt>
                <c:pt idx="1333">
                  <c:v>0.378</c:v>
                </c:pt>
                <c:pt idx="1334">
                  <c:v>0.378</c:v>
                </c:pt>
                <c:pt idx="1335">
                  <c:v>0.378</c:v>
                </c:pt>
                <c:pt idx="1336">
                  <c:v>0.378</c:v>
                </c:pt>
                <c:pt idx="1337">
                  <c:v>0.36020000000000002</c:v>
                </c:pt>
                <c:pt idx="1338">
                  <c:v>0.3851</c:v>
                </c:pt>
                <c:pt idx="1339">
                  <c:v>0.3851</c:v>
                </c:pt>
                <c:pt idx="1340">
                  <c:v>0.42230000000000001</c:v>
                </c:pt>
                <c:pt idx="1341">
                  <c:v>0.41470000000000001</c:v>
                </c:pt>
                <c:pt idx="1342">
                  <c:v>0.49480000000000002</c:v>
                </c:pt>
                <c:pt idx="1343">
                  <c:v>0.48420000000000002</c:v>
                </c:pt>
                <c:pt idx="1344">
                  <c:v>0.39229999999999998</c:v>
                </c:pt>
                <c:pt idx="1345">
                  <c:v>0.43440000000000001</c:v>
                </c:pt>
                <c:pt idx="1346">
                  <c:v>0.39250000000000002</c:v>
                </c:pt>
                <c:pt idx="1347">
                  <c:v>0.38009999999999999</c:v>
                </c:pt>
                <c:pt idx="1348">
                  <c:v>0.29680000000000001</c:v>
                </c:pt>
                <c:pt idx="1349">
                  <c:v>0.37709999999999999</c:v>
                </c:pt>
                <c:pt idx="1350">
                  <c:v>0.38069999999999998</c:v>
                </c:pt>
                <c:pt idx="1351">
                  <c:v>0.33779999999999999</c:v>
                </c:pt>
                <c:pt idx="1352">
                  <c:v>0.2923</c:v>
                </c:pt>
                <c:pt idx="1353">
                  <c:v>0.29110000000000003</c:v>
                </c:pt>
                <c:pt idx="1354">
                  <c:v>0.29110000000000003</c:v>
                </c:pt>
                <c:pt idx="1355">
                  <c:v>0.3196</c:v>
                </c:pt>
                <c:pt idx="1356">
                  <c:v>0.32990000000000003</c:v>
                </c:pt>
                <c:pt idx="1357">
                  <c:v>0.29110000000000003</c:v>
                </c:pt>
                <c:pt idx="1358">
                  <c:v>0.29110000000000003</c:v>
                </c:pt>
                <c:pt idx="1359">
                  <c:v>0.22339999999999999</c:v>
                </c:pt>
                <c:pt idx="1360">
                  <c:v>0.32179999999999997</c:v>
                </c:pt>
                <c:pt idx="1361">
                  <c:v>0.28689999999999999</c:v>
                </c:pt>
                <c:pt idx="1362">
                  <c:v>0.34089999999999998</c:v>
                </c:pt>
                <c:pt idx="1363">
                  <c:v>0.3881</c:v>
                </c:pt>
                <c:pt idx="1364">
                  <c:v>0.20530000000000001</c:v>
                </c:pt>
                <c:pt idx="1365">
                  <c:v>0.19040000000000001</c:v>
                </c:pt>
                <c:pt idx="1366">
                  <c:v>0.31119999999999998</c:v>
                </c:pt>
                <c:pt idx="1367">
                  <c:v>0.33989999999999998</c:v>
                </c:pt>
                <c:pt idx="1368">
                  <c:v>0.36480000000000001</c:v>
                </c:pt>
                <c:pt idx="1369">
                  <c:v>0.35830000000000001</c:v>
                </c:pt>
                <c:pt idx="1370">
                  <c:v>0.4138</c:v>
                </c:pt>
                <c:pt idx="1371">
                  <c:v>0.30669999999999997</c:v>
                </c:pt>
                <c:pt idx="1372">
                  <c:v>0.32229999999999998</c:v>
                </c:pt>
                <c:pt idx="1373">
                  <c:v>0.35649999999999998</c:v>
                </c:pt>
                <c:pt idx="1374">
                  <c:v>0.37609999999999999</c:v>
                </c:pt>
                <c:pt idx="1375">
                  <c:v>0.45090000000000002</c:v>
                </c:pt>
                <c:pt idx="1376">
                  <c:v>0.49149999999999999</c:v>
                </c:pt>
                <c:pt idx="1377">
                  <c:v>0.33760000000000001</c:v>
                </c:pt>
                <c:pt idx="1378">
                  <c:v>0.34260000000000002</c:v>
                </c:pt>
                <c:pt idx="1379">
                  <c:v>0.3296</c:v>
                </c:pt>
                <c:pt idx="1380">
                  <c:v>0.32100000000000001</c:v>
                </c:pt>
                <c:pt idx="1381">
                  <c:v>0.30109999999999998</c:v>
                </c:pt>
                <c:pt idx="1382">
                  <c:v>0.2485</c:v>
                </c:pt>
                <c:pt idx="1383">
                  <c:v>0.34449999999999997</c:v>
                </c:pt>
                <c:pt idx="1384">
                  <c:v>0.29980000000000001</c:v>
                </c:pt>
                <c:pt idx="1385">
                  <c:v>0.32</c:v>
                </c:pt>
                <c:pt idx="1386">
                  <c:v>0.34160000000000001</c:v>
                </c:pt>
                <c:pt idx="1387">
                  <c:v>0.33389999999999997</c:v>
                </c:pt>
                <c:pt idx="1388">
                  <c:v>0.33389999999999997</c:v>
                </c:pt>
                <c:pt idx="1389">
                  <c:v>0.3266</c:v>
                </c:pt>
                <c:pt idx="1390">
                  <c:v>0.33589999999999998</c:v>
                </c:pt>
                <c:pt idx="1391">
                  <c:v>0.33589999999999998</c:v>
                </c:pt>
                <c:pt idx="1392">
                  <c:v>0.35110000000000002</c:v>
                </c:pt>
                <c:pt idx="1393">
                  <c:v>0.35110000000000002</c:v>
                </c:pt>
                <c:pt idx="1394">
                  <c:v>0.33460000000000001</c:v>
                </c:pt>
                <c:pt idx="1395">
                  <c:v>0.31130000000000002</c:v>
                </c:pt>
                <c:pt idx="1396">
                  <c:v>0.30940000000000001</c:v>
                </c:pt>
                <c:pt idx="1397">
                  <c:v>0.3473</c:v>
                </c:pt>
                <c:pt idx="1398">
                  <c:v>0.30769999999999997</c:v>
                </c:pt>
                <c:pt idx="1399">
                  <c:v>0.37280000000000002</c:v>
                </c:pt>
                <c:pt idx="1400">
                  <c:v>0.37280000000000002</c:v>
                </c:pt>
                <c:pt idx="1401">
                  <c:v>0.35510000000000003</c:v>
                </c:pt>
                <c:pt idx="1402">
                  <c:v>0.3216</c:v>
                </c:pt>
                <c:pt idx="1403">
                  <c:v>0.39300000000000002</c:v>
                </c:pt>
                <c:pt idx="1404">
                  <c:v>0.30990000000000001</c:v>
                </c:pt>
                <c:pt idx="1405">
                  <c:v>0.498</c:v>
                </c:pt>
                <c:pt idx="1406">
                  <c:v>0.16259999999999999</c:v>
                </c:pt>
                <c:pt idx="1407">
                  <c:v>0.32</c:v>
                </c:pt>
                <c:pt idx="1408">
                  <c:v>0.32750000000000001</c:v>
                </c:pt>
                <c:pt idx="1409">
                  <c:v>0.32750000000000001</c:v>
                </c:pt>
                <c:pt idx="1410">
                  <c:v>0.32750000000000001</c:v>
                </c:pt>
                <c:pt idx="1411">
                  <c:v>0.37630000000000002</c:v>
                </c:pt>
                <c:pt idx="1412">
                  <c:v>0.32440000000000002</c:v>
                </c:pt>
                <c:pt idx="1413">
                  <c:v>0.39240000000000003</c:v>
                </c:pt>
                <c:pt idx="1414">
                  <c:v>0.43409999999999999</c:v>
                </c:pt>
                <c:pt idx="1415">
                  <c:v>0.31219999999999998</c:v>
                </c:pt>
                <c:pt idx="1416">
                  <c:v>0.31219999999999998</c:v>
                </c:pt>
                <c:pt idx="1417">
                  <c:v>0.32150000000000001</c:v>
                </c:pt>
                <c:pt idx="1418">
                  <c:v>0.39539999999999997</c:v>
                </c:pt>
                <c:pt idx="1419">
                  <c:v>0.45650000000000002</c:v>
                </c:pt>
                <c:pt idx="1420">
                  <c:v>0.48899999999999999</c:v>
                </c:pt>
                <c:pt idx="1421">
                  <c:v>0.43859999999999999</c:v>
                </c:pt>
                <c:pt idx="1422">
                  <c:v>0.43859999999999999</c:v>
                </c:pt>
                <c:pt idx="1423">
                  <c:v>0.43859999999999999</c:v>
                </c:pt>
                <c:pt idx="1424">
                  <c:v>0.45739999999999997</c:v>
                </c:pt>
                <c:pt idx="1425">
                  <c:v>0.3856</c:v>
                </c:pt>
                <c:pt idx="1426">
                  <c:v>0.3634</c:v>
                </c:pt>
                <c:pt idx="1427">
                  <c:v>0.34989999999999999</c:v>
                </c:pt>
                <c:pt idx="1428">
                  <c:v>0.34989999999999999</c:v>
                </c:pt>
                <c:pt idx="1429">
                  <c:v>0.33050000000000002</c:v>
                </c:pt>
                <c:pt idx="1430">
                  <c:v>0.3382</c:v>
                </c:pt>
                <c:pt idx="1431">
                  <c:v>0.27779999999999999</c:v>
                </c:pt>
                <c:pt idx="1432">
                  <c:v>0.30890000000000001</c:v>
                </c:pt>
                <c:pt idx="1433">
                  <c:v>0.30890000000000001</c:v>
                </c:pt>
                <c:pt idx="1434">
                  <c:v>0.28699999999999998</c:v>
                </c:pt>
                <c:pt idx="1435">
                  <c:v>0.3266</c:v>
                </c:pt>
                <c:pt idx="1436">
                  <c:v>0.3266</c:v>
                </c:pt>
                <c:pt idx="1437">
                  <c:v>0.3266</c:v>
                </c:pt>
                <c:pt idx="1438">
                  <c:v>0.3266</c:v>
                </c:pt>
                <c:pt idx="1439">
                  <c:v>0.3347</c:v>
                </c:pt>
                <c:pt idx="1440">
                  <c:v>0.33610000000000001</c:v>
                </c:pt>
                <c:pt idx="1441">
                  <c:v>0.33610000000000001</c:v>
                </c:pt>
                <c:pt idx="1442">
                  <c:v>0.33610000000000001</c:v>
                </c:pt>
                <c:pt idx="1443">
                  <c:v>0.33610000000000001</c:v>
                </c:pt>
                <c:pt idx="1444">
                  <c:v>0.30719999999999997</c:v>
                </c:pt>
                <c:pt idx="1445">
                  <c:v>0.34960000000000002</c:v>
                </c:pt>
                <c:pt idx="1446">
                  <c:v>0.31290000000000001</c:v>
                </c:pt>
                <c:pt idx="1447">
                  <c:v>0.31680000000000003</c:v>
                </c:pt>
                <c:pt idx="1448">
                  <c:v>0.35099999999999998</c:v>
                </c:pt>
                <c:pt idx="1449">
                  <c:v>0.35099999999999998</c:v>
                </c:pt>
                <c:pt idx="1450">
                  <c:v>0.3538</c:v>
                </c:pt>
                <c:pt idx="1451">
                  <c:v>0.30790000000000001</c:v>
                </c:pt>
                <c:pt idx="1452">
                  <c:v>0.33129999999999998</c:v>
                </c:pt>
                <c:pt idx="1453">
                  <c:v>0.2989</c:v>
                </c:pt>
                <c:pt idx="1454">
                  <c:v>0.28360000000000002</c:v>
                </c:pt>
                <c:pt idx="1455">
                  <c:v>0.28360000000000002</c:v>
                </c:pt>
                <c:pt idx="1456">
                  <c:v>0.3377</c:v>
                </c:pt>
                <c:pt idx="1457">
                  <c:v>0.19800000000000001</c:v>
                </c:pt>
                <c:pt idx="1458">
                  <c:v>0.22889999999999999</c:v>
                </c:pt>
                <c:pt idx="1459">
                  <c:v>0.2989</c:v>
                </c:pt>
                <c:pt idx="1460">
                  <c:v>0.2737</c:v>
                </c:pt>
                <c:pt idx="1461">
                  <c:v>0.2737</c:v>
                </c:pt>
                <c:pt idx="1462">
                  <c:v>0.23469999999999999</c:v>
                </c:pt>
                <c:pt idx="1463">
                  <c:v>0.33979999999999999</c:v>
                </c:pt>
                <c:pt idx="1464">
                  <c:v>0.20080000000000001</c:v>
                </c:pt>
                <c:pt idx="1465">
                  <c:v>0.23469999999999999</c:v>
                </c:pt>
                <c:pt idx="1466">
                  <c:v>0.2737</c:v>
                </c:pt>
                <c:pt idx="1467">
                  <c:v>0.32229999999999998</c:v>
                </c:pt>
                <c:pt idx="1468">
                  <c:v>0.34110000000000001</c:v>
                </c:pt>
                <c:pt idx="1469">
                  <c:v>0.34110000000000001</c:v>
                </c:pt>
                <c:pt idx="1470">
                  <c:v>0.34139999999999998</c:v>
                </c:pt>
                <c:pt idx="1471">
                  <c:v>0.38869999999999999</c:v>
                </c:pt>
                <c:pt idx="1472">
                  <c:v>0.26379999999999998</c:v>
                </c:pt>
                <c:pt idx="1473">
                  <c:v>0.26379999999999998</c:v>
                </c:pt>
                <c:pt idx="1474">
                  <c:v>0.39419999999999999</c:v>
                </c:pt>
                <c:pt idx="1475">
                  <c:v>0.40989999999999999</c:v>
                </c:pt>
                <c:pt idx="1476">
                  <c:v>0.37080000000000002</c:v>
                </c:pt>
                <c:pt idx="1477">
                  <c:v>0.37080000000000002</c:v>
                </c:pt>
                <c:pt idx="1478">
                  <c:v>0.37069999999999997</c:v>
                </c:pt>
                <c:pt idx="1479">
                  <c:v>0.37080000000000002</c:v>
                </c:pt>
                <c:pt idx="1480">
                  <c:v>0.37059999999999998</c:v>
                </c:pt>
                <c:pt idx="1481">
                  <c:v>0.37059999999999998</c:v>
                </c:pt>
                <c:pt idx="1482">
                  <c:v>0.32969999999999999</c:v>
                </c:pt>
                <c:pt idx="1483">
                  <c:v>0.45429999999999998</c:v>
                </c:pt>
                <c:pt idx="1484">
                  <c:v>0.3795</c:v>
                </c:pt>
                <c:pt idx="1485">
                  <c:v>0.33679999999999999</c:v>
                </c:pt>
                <c:pt idx="1486">
                  <c:v>0.32050000000000001</c:v>
                </c:pt>
                <c:pt idx="1487">
                  <c:v>0.26729999999999998</c:v>
                </c:pt>
                <c:pt idx="1488">
                  <c:v>0.29039999999999999</c:v>
                </c:pt>
                <c:pt idx="1489">
                  <c:v>0.29659999999999997</c:v>
                </c:pt>
                <c:pt idx="1490">
                  <c:v>0.31740000000000002</c:v>
                </c:pt>
                <c:pt idx="1491">
                  <c:v>0.31740000000000002</c:v>
                </c:pt>
                <c:pt idx="1492">
                  <c:v>0.31740000000000002</c:v>
                </c:pt>
                <c:pt idx="1493">
                  <c:v>0.31740000000000002</c:v>
                </c:pt>
                <c:pt idx="1494">
                  <c:v>0.31740000000000002</c:v>
                </c:pt>
                <c:pt idx="1495">
                  <c:v>0.31740000000000002</c:v>
                </c:pt>
                <c:pt idx="1496">
                  <c:v>0.31759999999999999</c:v>
                </c:pt>
                <c:pt idx="1497">
                  <c:v>0.31759999999999999</c:v>
                </c:pt>
                <c:pt idx="1498">
                  <c:v>0.31759999999999999</c:v>
                </c:pt>
                <c:pt idx="1499">
                  <c:v>0.31759999999999999</c:v>
                </c:pt>
                <c:pt idx="1500">
                  <c:v>0.31759999999999999</c:v>
                </c:pt>
                <c:pt idx="1501">
                  <c:v>0.31780000000000003</c:v>
                </c:pt>
                <c:pt idx="1502">
                  <c:v>0.31780000000000003</c:v>
                </c:pt>
                <c:pt idx="1503">
                  <c:v>0.31780000000000003</c:v>
                </c:pt>
                <c:pt idx="1504">
                  <c:v>0.31780000000000003</c:v>
                </c:pt>
                <c:pt idx="1505">
                  <c:v>0.318</c:v>
                </c:pt>
                <c:pt idx="1506">
                  <c:v>0.318</c:v>
                </c:pt>
                <c:pt idx="1507">
                  <c:v>0.318</c:v>
                </c:pt>
                <c:pt idx="1508">
                  <c:v>0.318</c:v>
                </c:pt>
                <c:pt idx="1509">
                  <c:v>0.318</c:v>
                </c:pt>
                <c:pt idx="1510">
                  <c:v>0.318</c:v>
                </c:pt>
                <c:pt idx="1511">
                  <c:v>0.31819999999999998</c:v>
                </c:pt>
                <c:pt idx="1512">
                  <c:v>0.31819999999999998</c:v>
                </c:pt>
                <c:pt idx="1513">
                  <c:v>0.31819999999999998</c:v>
                </c:pt>
                <c:pt idx="1514">
                  <c:v>0.31819999999999998</c:v>
                </c:pt>
                <c:pt idx="1515">
                  <c:v>0.31819999999999998</c:v>
                </c:pt>
                <c:pt idx="1516">
                  <c:v>0.31819999999999998</c:v>
                </c:pt>
                <c:pt idx="1517">
                  <c:v>0.32969999999999999</c:v>
                </c:pt>
                <c:pt idx="1518">
                  <c:v>0.32969999999999999</c:v>
                </c:pt>
                <c:pt idx="1519">
                  <c:v>0.32969999999999999</c:v>
                </c:pt>
                <c:pt idx="1520">
                  <c:v>0.32969999999999999</c:v>
                </c:pt>
                <c:pt idx="1521">
                  <c:v>0.32969999999999999</c:v>
                </c:pt>
                <c:pt idx="1522">
                  <c:v>0.31940000000000002</c:v>
                </c:pt>
                <c:pt idx="1523">
                  <c:v>0.31940000000000002</c:v>
                </c:pt>
                <c:pt idx="1524">
                  <c:v>0.31940000000000002</c:v>
                </c:pt>
                <c:pt idx="1525">
                  <c:v>0.31940000000000002</c:v>
                </c:pt>
                <c:pt idx="1526">
                  <c:v>0.31940000000000002</c:v>
                </c:pt>
                <c:pt idx="1527">
                  <c:v>0.31940000000000002</c:v>
                </c:pt>
                <c:pt idx="1528">
                  <c:v>0.31940000000000002</c:v>
                </c:pt>
                <c:pt idx="1529">
                  <c:v>0.31940000000000002</c:v>
                </c:pt>
                <c:pt idx="1530">
                  <c:v>0.3196</c:v>
                </c:pt>
                <c:pt idx="1531">
                  <c:v>0.3196</c:v>
                </c:pt>
                <c:pt idx="1532">
                  <c:v>0.3196</c:v>
                </c:pt>
                <c:pt idx="1533">
                  <c:v>0.3196</c:v>
                </c:pt>
                <c:pt idx="1534">
                  <c:v>0.3196</c:v>
                </c:pt>
                <c:pt idx="1535">
                  <c:v>0.3196</c:v>
                </c:pt>
                <c:pt idx="1536">
                  <c:v>0.31990000000000002</c:v>
                </c:pt>
                <c:pt idx="1537">
                  <c:v>0.31990000000000002</c:v>
                </c:pt>
                <c:pt idx="1538">
                  <c:v>0.31990000000000002</c:v>
                </c:pt>
                <c:pt idx="1539">
                  <c:v>0.3</c:v>
                </c:pt>
                <c:pt idx="1540">
                  <c:v>0.3</c:v>
                </c:pt>
                <c:pt idx="1541">
                  <c:v>0.31990000000000002</c:v>
                </c:pt>
                <c:pt idx="1542">
                  <c:v>0.25440000000000002</c:v>
                </c:pt>
                <c:pt idx="1543">
                  <c:v>0.31759999999999999</c:v>
                </c:pt>
                <c:pt idx="1544">
                  <c:v>0.39600000000000002</c:v>
                </c:pt>
                <c:pt idx="1545">
                  <c:v>0.33090000000000003</c:v>
                </c:pt>
                <c:pt idx="1546">
                  <c:v>0.34710000000000002</c:v>
                </c:pt>
                <c:pt idx="1547">
                  <c:v>0.34360000000000002</c:v>
                </c:pt>
                <c:pt idx="1548">
                  <c:v>0.32250000000000001</c:v>
                </c:pt>
                <c:pt idx="1549">
                  <c:v>0.35</c:v>
                </c:pt>
                <c:pt idx="1550">
                  <c:v>0.33200000000000002</c:v>
                </c:pt>
                <c:pt idx="1551">
                  <c:v>0.33200000000000002</c:v>
                </c:pt>
                <c:pt idx="1552">
                  <c:v>0.30099999999999999</c:v>
                </c:pt>
                <c:pt idx="1553">
                  <c:v>0.24340000000000001</c:v>
                </c:pt>
                <c:pt idx="1554">
                  <c:v>0.31009999999999999</c:v>
                </c:pt>
                <c:pt idx="1555">
                  <c:v>0.44190000000000002</c:v>
                </c:pt>
                <c:pt idx="1556">
                  <c:v>0.44440000000000002</c:v>
                </c:pt>
                <c:pt idx="1557">
                  <c:v>0.47989999999999999</c:v>
                </c:pt>
                <c:pt idx="1558">
                  <c:v>0.42699999999999999</c:v>
                </c:pt>
                <c:pt idx="1559">
                  <c:v>0.41160000000000002</c:v>
                </c:pt>
                <c:pt idx="1560">
                  <c:v>0.37330000000000002</c:v>
                </c:pt>
                <c:pt idx="1561">
                  <c:v>0.37330000000000002</c:v>
                </c:pt>
                <c:pt idx="1562">
                  <c:v>0.37330000000000002</c:v>
                </c:pt>
                <c:pt idx="1563">
                  <c:v>0.37330000000000002</c:v>
                </c:pt>
                <c:pt idx="1564">
                  <c:v>0.37330000000000002</c:v>
                </c:pt>
                <c:pt idx="1565">
                  <c:v>0.33810000000000001</c:v>
                </c:pt>
                <c:pt idx="1566">
                  <c:v>0.33810000000000001</c:v>
                </c:pt>
                <c:pt idx="1567">
                  <c:v>0.30990000000000001</c:v>
                </c:pt>
                <c:pt idx="1568">
                  <c:v>0.3916</c:v>
                </c:pt>
                <c:pt idx="1569">
                  <c:v>0.3785</c:v>
                </c:pt>
                <c:pt idx="1570">
                  <c:v>0.29849999999999999</c:v>
                </c:pt>
                <c:pt idx="1571">
                  <c:v>0.2331</c:v>
                </c:pt>
                <c:pt idx="1572">
                  <c:v>0.3024</c:v>
                </c:pt>
                <c:pt idx="1573">
                  <c:v>0.34179999999999999</c:v>
                </c:pt>
                <c:pt idx="1574">
                  <c:v>0.19769999999999999</c:v>
                </c:pt>
                <c:pt idx="1575">
                  <c:v>0.2828</c:v>
                </c:pt>
                <c:pt idx="1576">
                  <c:v>0.312</c:v>
                </c:pt>
                <c:pt idx="1577">
                  <c:v>0.32700000000000001</c:v>
                </c:pt>
                <c:pt idx="1578">
                  <c:v>0.3649</c:v>
                </c:pt>
                <c:pt idx="1579">
                  <c:v>0.32640000000000002</c:v>
                </c:pt>
                <c:pt idx="1580">
                  <c:v>0.36320000000000002</c:v>
                </c:pt>
                <c:pt idx="1581">
                  <c:v>0.36320000000000002</c:v>
                </c:pt>
                <c:pt idx="1582">
                  <c:v>0.36320000000000002</c:v>
                </c:pt>
                <c:pt idx="1583">
                  <c:v>0.36320000000000002</c:v>
                </c:pt>
                <c:pt idx="1584">
                  <c:v>0.36330000000000001</c:v>
                </c:pt>
                <c:pt idx="1585">
                  <c:v>0.36330000000000001</c:v>
                </c:pt>
                <c:pt idx="1586">
                  <c:v>0.36330000000000001</c:v>
                </c:pt>
                <c:pt idx="1587">
                  <c:v>0.36330000000000001</c:v>
                </c:pt>
                <c:pt idx="1588">
                  <c:v>0.36330000000000001</c:v>
                </c:pt>
                <c:pt idx="1589">
                  <c:v>0.36330000000000001</c:v>
                </c:pt>
                <c:pt idx="1590">
                  <c:v>0.36330000000000001</c:v>
                </c:pt>
                <c:pt idx="1591">
                  <c:v>0.36330000000000001</c:v>
                </c:pt>
                <c:pt idx="1592">
                  <c:v>0.36330000000000001</c:v>
                </c:pt>
                <c:pt idx="1593">
                  <c:v>0.36330000000000001</c:v>
                </c:pt>
                <c:pt idx="1594">
                  <c:v>0.36330000000000001</c:v>
                </c:pt>
                <c:pt idx="1595">
                  <c:v>0.36330000000000001</c:v>
                </c:pt>
                <c:pt idx="1596">
                  <c:v>0.36330000000000001</c:v>
                </c:pt>
                <c:pt idx="1597">
                  <c:v>0.36330000000000001</c:v>
                </c:pt>
                <c:pt idx="1598">
                  <c:v>0.36330000000000001</c:v>
                </c:pt>
                <c:pt idx="1599">
                  <c:v>0.3634</c:v>
                </c:pt>
                <c:pt idx="1600">
                  <c:v>0.3634</c:v>
                </c:pt>
                <c:pt idx="1601">
                  <c:v>0.3634</c:v>
                </c:pt>
                <c:pt idx="1602">
                  <c:v>0.40150000000000002</c:v>
                </c:pt>
                <c:pt idx="1603">
                  <c:v>0.3634</c:v>
                </c:pt>
                <c:pt idx="1604">
                  <c:v>0.3634</c:v>
                </c:pt>
                <c:pt idx="1605">
                  <c:v>0.3634</c:v>
                </c:pt>
                <c:pt idx="1606">
                  <c:v>0.3634</c:v>
                </c:pt>
                <c:pt idx="1607">
                  <c:v>0.3634</c:v>
                </c:pt>
                <c:pt idx="1608">
                  <c:v>0.3634</c:v>
                </c:pt>
                <c:pt idx="1609">
                  <c:v>0.32290000000000002</c:v>
                </c:pt>
                <c:pt idx="1610">
                  <c:v>0.36549999999999999</c:v>
                </c:pt>
                <c:pt idx="1611">
                  <c:v>0.36480000000000001</c:v>
                </c:pt>
                <c:pt idx="1612">
                  <c:v>0.29549999999999998</c:v>
                </c:pt>
                <c:pt idx="1613">
                  <c:v>0.378</c:v>
                </c:pt>
                <c:pt idx="1614">
                  <c:v>0.36359999999999998</c:v>
                </c:pt>
                <c:pt idx="1615">
                  <c:v>0.36130000000000001</c:v>
                </c:pt>
                <c:pt idx="1616">
                  <c:v>0.35589999999999999</c:v>
                </c:pt>
                <c:pt idx="1617">
                  <c:v>0.3296</c:v>
                </c:pt>
                <c:pt idx="1618">
                  <c:v>0.27160000000000001</c:v>
                </c:pt>
                <c:pt idx="1619">
                  <c:v>0.27360000000000001</c:v>
                </c:pt>
                <c:pt idx="1620">
                  <c:v>0.27360000000000001</c:v>
                </c:pt>
                <c:pt idx="1621">
                  <c:v>0.27360000000000001</c:v>
                </c:pt>
                <c:pt idx="1622">
                  <c:v>0.27360000000000001</c:v>
                </c:pt>
                <c:pt idx="1623">
                  <c:v>0.27360000000000001</c:v>
                </c:pt>
                <c:pt idx="1624">
                  <c:v>0.27360000000000001</c:v>
                </c:pt>
                <c:pt idx="1625">
                  <c:v>0.31859999999999999</c:v>
                </c:pt>
                <c:pt idx="1626">
                  <c:v>0.38490000000000002</c:v>
                </c:pt>
                <c:pt idx="1627">
                  <c:v>0.35439999999999999</c:v>
                </c:pt>
                <c:pt idx="1628">
                  <c:v>0.2772</c:v>
                </c:pt>
                <c:pt idx="1629">
                  <c:v>0.27739999999999998</c:v>
                </c:pt>
                <c:pt idx="1630">
                  <c:v>0.27739999999999998</c:v>
                </c:pt>
                <c:pt idx="1631">
                  <c:v>0.27739999999999998</c:v>
                </c:pt>
                <c:pt idx="1632">
                  <c:v>0.27739999999999998</c:v>
                </c:pt>
                <c:pt idx="1633">
                  <c:v>0.27739999999999998</c:v>
                </c:pt>
                <c:pt idx="1634">
                  <c:v>0.27739999999999998</c:v>
                </c:pt>
                <c:pt idx="1635">
                  <c:v>0.27739999999999998</c:v>
                </c:pt>
                <c:pt idx="1636">
                  <c:v>0.2868</c:v>
                </c:pt>
                <c:pt idx="1637">
                  <c:v>0.32479999999999998</c:v>
                </c:pt>
                <c:pt idx="1638">
                  <c:v>0.32479999999999998</c:v>
                </c:pt>
                <c:pt idx="1639">
                  <c:v>0.32479999999999998</c:v>
                </c:pt>
                <c:pt idx="1640">
                  <c:v>0.32479999999999998</c:v>
                </c:pt>
                <c:pt idx="1641">
                  <c:v>0.30669999999999997</c:v>
                </c:pt>
                <c:pt idx="1642">
                  <c:v>0.32540000000000002</c:v>
                </c:pt>
                <c:pt idx="1643">
                  <c:v>0.32540000000000002</c:v>
                </c:pt>
                <c:pt idx="1644">
                  <c:v>0.32540000000000002</c:v>
                </c:pt>
                <c:pt idx="1645">
                  <c:v>0.28699999999999998</c:v>
                </c:pt>
                <c:pt idx="1646">
                  <c:v>0.30299999999999999</c:v>
                </c:pt>
                <c:pt idx="1647">
                  <c:v>0.32540000000000002</c:v>
                </c:pt>
                <c:pt idx="1648">
                  <c:v>0.35039999999999999</c:v>
                </c:pt>
                <c:pt idx="1649">
                  <c:v>0.36909999999999998</c:v>
                </c:pt>
                <c:pt idx="1650">
                  <c:v>0.30690000000000001</c:v>
                </c:pt>
                <c:pt idx="1651">
                  <c:v>0.33339999999999997</c:v>
                </c:pt>
                <c:pt idx="1652">
                  <c:v>0.29659999999999997</c:v>
                </c:pt>
                <c:pt idx="1653">
                  <c:v>0.33350000000000002</c:v>
                </c:pt>
                <c:pt idx="1654">
                  <c:v>0.32490000000000002</c:v>
                </c:pt>
                <c:pt idx="1655">
                  <c:v>0.32490000000000002</c:v>
                </c:pt>
                <c:pt idx="1656">
                  <c:v>0.2432</c:v>
                </c:pt>
                <c:pt idx="1657">
                  <c:v>0.32329999999999998</c:v>
                </c:pt>
                <c:pt idx="1658">
                  <c:v>0.30370000000000003</c:v>
                </c:pt>
                <c:pt idx="1659">
                  <c:v>0.32679999999999998</c:v>
                </c:pt>
                <c:pt idx="1660">
                  <c:v>0.29580000000000001</c:v>
                </c:pt>
                <c:pt idx="1661">
                  <c:v>0.34260000000000002</c:v>
                </c:pt>
                <c:pt idx="1662">
                  <c:v>0.34260000000000002</c:v>
                </c:pt>
                <c:pt idx="1663">
                  <c:v>0.32529999999999998</c:v>
                </c:pt>
                <c:pt idx="1664">
                  <c:v>0.316</c:v>
                </c:pt>
                <c:pt idx="1665">
                  <c:v>0.30880000000000002</c:v>
                </c:pt>
                <c:pt idx="1666">
                  <c:v>0.30880000000000002</c:v>
                </c:pt>
                <c:pt idx="1667">
                  <c:v>0.34970000000000001</c:v>
                </c:pt>
                <c:pt idx="1668">
                  <c:v>0.3261</c:v>
                </c:pt>
                <c:pt idx="1669">
                  <c:v>0.31459999999999999</c:v>
                </c:pt>
                <c:pt idx="1670">
                  <c:v>0.31519999999999998</c:v>
                </c:pt>
                <c:pt idx="1671">
                  <c:v>0.31990000000000002</c:v>
                </c:pt>
                <c:pt idx="1672">
                  <c:v>0.35470000000000002</c:v>
                </c:pt>
                <c:pt idx="1673">
                  <c:v>0.28100000000000003</c:v>
                </c:pt>
                <c:pt idx="1674">
                  <c:v>0.27989999999999998</c:v>
                </c:pt>
                <c:pt idx="1675">
                  <c:v>0.27989999999999998</c:v>
                </c:pt>
                <c:pt idx="1676">
                  <c:v>0.28160000000000002</c:v>
                </c:pt>
                <c:pt idx="1677">
                  <c:v>0.28160000000000002</c:v>
                </c:pt>
                <c:pt idx="1678">
                  <c:v>0.2782</c:v>
                </c:pt>
                <c:pt idx="1679">
                  <c:v>0.3483</c:v>
                </c:pt>
                <c:pt idx="1680">
                  <c:v>0.3483</c:v>
                </c:pt>
                <c:pt idx="1681">
                  <c:v>0.34699999999999998</c:v>
                </c:pt>
                <c:pt idx="1682">
                  <c:v>0.40529999999999999</c:v>
                </c:pt>
                <c:pt idx="1683">
                  <c:v>0.4047</c:v>
                </c:pt>
                <c:pt idx="1684">
                  <c:v>0.3624</c:v>
                </c:pt>
                <c:pt idx="1685">
                  <c:v>0.3674</c:v>
                </c:pt>
                <c:pt idx="1686">
                  <c:v>0.30909999999999999</c:v>
                </c:pt>
                <c:pt idx="1687">
                  <c:v>0.31950000000000001</c:v>
                </c:pt>
                <c:pt idx="1688">
                  <c:v>0.32340000000000002</c:v>
                </c:pt>
                <c:pt idx="1689">
                  <c:v>0.32340000000000002</c:v>
                </c:pt>
                <c:pt idx="1690">
                  <c:v>0.28089999999999998</c:v>
                </c:pt>
                <c:pt idx="1691">
                  <c:v>0.31590000000000001</c:v>
                </c:pt>
                <c:pt idx="1692">
                  <c:v>0.32769999999999999</c:v>
                </c:pt>
                <c:pt idx="1693">
                  <c:v>0.37909999999999999</c:v>
                </c:pt>
                <c:pt idx="1694">
                  <c:v>0.2258</c:v>
                </c:pt>
                <c:pt idx="1695">
                  <c:v>0.25659999999999999</c:v>
                </c:pt>
                <c:pt idx="1696">
                  <c:v>0.252</c:v>
                </c:pt>
                <c:pt idx="1697">
                  <c:v>0.2258</c:v>
                </c:pt>
                <c:pt idx="1698">
                  <c:v>0.2258</c:v>
                </c:pt>
                <c:pt idx="1699">
                  <c:v>0.2258</c:v>
                </c:pt>
                <c:pt idx="1700">
                  <c:v>0.2258</c:v>
                </c:pt>
                <c:pt idx="1701">
                  <c:v>0.2258</c:v>
                </c:pt>
                <c:pt idx="1702">
                  <c:v>0.22589999999999999</c:v>
                </c:pt>
                <c:pt idx="1703">
                  <c:v>0.22589999999999999</c:v>
                </c:pt>
                <c:pt idx="1704">
                  <c:v>0.22589999999999999</c:v>
                </c:pt>
                <c:pt idx="1705">
                  <c:v>0.22589999999999999</c:v>
                </c:pt>
                <c:pt idx="1706">
                  <c:v>0.22589999999999999</c:v>
                </c:pt>
                <c:pt idx="1707">
                  <c:v>0.22589999999999999</c:v>
                </c:pt>
                <c:pt idx="1708">
                  <c:v>0.22589999999999999</c:v>
                </c:pt>
                <c:pt idx="1709">
                  <c:v>0.22600000000000001</c:v>
                </c:pt>
                <c:pt idx="1710">
                  <c:v>0.22600000000000001</c:v>
                </c:pt>
                <c:pt idx="1711">
                  <c:v>0.22600000000000001</c:v>
                </c:pt>
                <c:pt idx="1712">
                  <c:v>0.22600000000000001</c:v>
                </c:pt>
                <c:pt idx="1713">
                  <c:v>0.22600000000000001</c:v>
                </c:pt>
                <c:pt idx="1714">
                  <c:v>0.22600000000000001</c:v>
                </c:pt>
                <c:pt idx="1715">
                  <c:v>0.22600000000000001</c:v>
                </c:pt>
                <c:pt idx="1716">
                  <c:v>0.22620000000000001</c:v>
                </c:pt>
                <c:pt idx="1717">
                  <c:v>0.22620000000000001</c:v>
                </c:pt>
                <c:pt idx="1718">
                  <c:v>0.22620000000000001</c:v>
                </c:pt>
                <c:pt idx="1719">
                  <c:v>0.22620000000000001</c:v>
                </c:pt>
                <c:pt idx="1720">
                  <c:v>0.22620000000000001</c:v>
                </c:pt>
                <c:pt idx="1721">
                  <c:v>0.22620000000000001</c:v>
                </c:pt>
                <c:pt idx="1722">
                  <c:v>0.22620000000000001</c:v>
                </c:pt>
                <c:pt idx="1723">
                  <c:v>0.2263</c:v>
                </c:pt>
                <c:pt idx="1724">
                  <c:v>0.2263</c:v>
                </c:pt>
                <c:pt idx="1725">
                  <c:v>0.2263</c:v>
                </c:pt>
                <c:pt idx="1726">
                  <c:v>0.2263</c:v>
                </c:pt>
                <c:pt idx="1727">
                  <c:v>0.2263</c:v>
                </c:pt>
                <c:pt idx="1728">
                  <c:v>0.2263</c:v>
                </c:pt>
                <c:pt idx="1729">
                  <c:v>0.2263</c:v>
                </c:pt>
                <c:pt idx="1730">
                  <c:v>0.2263</c:v>
                </c:pt>
                <c:pt idx="1731">
                  <c:v>0.23250000000000001</c:v>
                </c:pt>
                <c:pt idx="1732">
                  <c:v>0.23250000000000001</c:v>
                </c:pt>
                <c:pt idx="1733">
                  <c:v>0.23250000000000001</c:v>
                </c:pt>
                <c:pt idx="1734">
                  <c:v>0.23250000000000001</c:v>
                </c:pt>
                <c:pt idx="1735">
                  <c:v>0.23250000000000001</c:v>
                </c:pt>
                <c:pt idx="1736">
                  <c:v>0.23250000000000001</c:v>
                </c:pt>
                <c:pt idx="1737">
                  <c:v>0.3342</c:v>
                </c:pt>
                <c:pt idx="1738">
                  <c:v>0.38879999999999998</c:v>
                </c:pt>
                <c:pt idx="1739">
                  <c:v>0.3342</c:v>
                </c:pt>
                <c:pt idx="1740">
                  <c:v>0.30130000000000001</c:v>
                </c:pt>
                <c:pt idx="1741">
                  <c:v>0.22750000000000001</c:v>
                </c:pt>
                <c:pt idx="1742">
                  <c:v>0.22800000000000001</c:v>
                </c:pt>
                <c:pt idx="1743">
                  <c:v>0.22750000000000001</c:v>
                </c:pt>
                <c:pt idx="1744">
                  <c:v>0.22339999999999999</c:v>
                </c:pt>
                <c:pt idx="1745">
                  <c:v>0.24249999999999999</c:v>
                </c:pt>
                <c:pt idx="1746">
                  <c:v>0.22339999999999999</c:v>
                </c:pt>
                <c:pt idx="1747">
                  <c:v>0.22339999999999999</c:v>
                </c:pt>
                <c:pt idx="1748">
                  <c:v>0.22339999999999999</c:v>
                </c:pt>
                <c:pt idx="1749">
                  <c:v>0.22339999999999999</c:v>
                </c:pt>
                <c:pt idx="1750">
                  <c:v>0.26</c:v>
                </c:pt>
                <c:pt idx="1751">
                  <c:v>0.23530000000000001</c:v>
                </c:pt>
                <c:pt idx="1752">
                  <c:v>0.2671</c:v>
                </c:pt>
                <c:pt idx="1753">
                  <c:v>0.2873</c:v>
                </c:pt>
                <c:pt idx="1754">
                  <c:v>0.28160000000000002</c:v>
                </c:pt>
                <c:pt idx="1755">
                  <c:v>0.28160000000000002</c:v>
                </c:pt>
                <c:pt idx="1756">
                  <c:v>0.28160000000000002</c:v>
                </c:pt>
                <c:pt idx="1757">
                  <c:v>0.28160000000000002</c:v>
                </c:pt>
                <c:pt idx="1758">
                  <c:v>0.28160000000000002</c:v>
                </c:pt>
                <c:pt idx="1759">
                  <c:v>0.28139999999999998</c:v>
                </c:pt>
                <c:pt idx="1760">
                  <c:v>0.28139999999999998</c:v>
                </c:pt>
                <c:pt idx="1761">
                  <c:v>0.28139999999999998</c:v>
                </c:pt>
                <c:pt idx="1762">
                  <c:v>0.28139999999999998</c:v>
                </c:pt>
                <c:pt idx="1763">
                  <c:v>0.28139999999999998</c:v>
                </c:pt>
                <c:pt idx="1764">
                  <c:v>0.28139999999999998</c:v>
                </c:pt>
                <c:pt idx="1765">
                  <c:v>0.28129999999999999</c:v>
                </c:pt>
                <c:pt idx="1766">
                  <c:v>0.24229999999999999</c:v>
                </c:pt>
                <c:pt idx="1767">
                  <c:v>0.3644</c:v>
                </c:pt>
                <c:pt idx="1768">
                  <c:v>0.29430000000000001</c:v>
                </c:pt>
                <c:pt idx="1769">
                  <c:v>0.29820000000000002</c:v>
                </c:pt>
                <c:pt idx="1770">
                  <c:v>0.29820000000000002</c:v>
                </c:pt>
                <c:pt idx="1771">
                  <c:v>0.29820000000000002</c:v>
                </c:pt>
                <c:pt idx="1772">
                  <c:v>0.29859999999999998</c:v>
                </c:pt>
                <c:pt idx="1773">
                  <c:v>0.29859999999999998</c:v>
                </c:pt>
                <c:pt idx="1774">
                  <c:v>0.29859999999999998</c:v>
                </c:pt>
                <c:pt idx="1775">
                  <c:v>0.27200000000000002</c:v>
                </c:pt>
                <c:pt idx="1776">
                  <c:v>0.27200000000000002</c:v>
                </c:pt>
                <c:pt idx="1777">
                  <c:v>0.29859999999999998</c:v>
                </c:pt>
                <c:pt idx="1778">
                  <c:v>0.25469999999999998</c:v>
                </c:pt>
                <c:pt idx="1779">
                  <c:v>0.29859999999999998</c:v>
                </c:pt>
                <c:pt idx="1780">
                  <c:v>0.29899999999999999</c:v>
                </c:pt>
                <c:pt idx="1781">
                  <c:v>0.29899999999999999</c:v>
                </c:pt>
                <c:pt idx="1782">
                  <c:v>0.31840000000000002</c:v>
                </c:pt>
                <c:pt idx="1783">
                  <c:v>0.3599</c:v>
                </c:pt>
                <c:pt idx="1784">
                  <c:v>0.29899999999999999</c:v>
                </c:pt>
                <c:pt idx="1785">
                  <c:v>0.27900000000000003</c:v>
                </c:pt>
                <c:pt idx="1786">
                  <c:v>0.31230000000000002</c:v>
                </c:pt>
                <c:pt idx="1787">
                  <c:v>0.3014</c:v>
                </c:pt>
                <c:pt idx="1788">
                  <c:v>0.32200000000000001</c:v>
                </c:pt>
                <c:pt idx="1789">
                  <c:v>0.35749999999999998</c:v>
                </c:pt>
                <c:pt idx="1790">
                  <c:v>0.37340000000000001</c:v>
                </c:pt>
                <c:pt idx="1791">
                  <c:v>0.4199</c:v>
                </c:pt>
                <c:pt idx="1792">
                  <c:v>0.35749999999999998</c:v>
                </c:pt>
                <c:pt idx="1793">
                  <c:v>0.37340000000000001</c:v>
                </c:pt>
                <c:pt idx="1794">
                  <c:v>0.3735</c:v>
                </c:pt>
                <c:pt idx="1795">
                  <c:v>0.31090000000000001</c:v>
                </c:pt>
                <c:pt idx="1796">
                  <c:v>0.30070000000000002</c:v>
                </c:pt>
                <c:pt idx="1797">
                  <c:v>0.2782</c:v>
                </c:pt>
                <c:pt idx="1798">
                  <c:v>0.33550000000000002</c:v>
                </c:pt>
                <c:pt idx="1799">
                  <c:v>0.3246</c:v>
                </c:pt>
                <c:pt idx="1800">
                  <c:v>0.31819999999999998</c:v>
                </c:pt>
                <c:pt idx="1801">
                  <c:v>0.31209999999999999</c:v>
                </c:pt>
                <c:pt idx="1802">
                  <c:v>0.35930000000000001</c:v>
                </c:pt>
                <c:pt idx="1803">
                  <c:v>0.35930000000000001</c:v>
                </c:pt>
                <c:pt idx="1804">
                  <c:v>0.31209999999999999</c:v>
                </c:pt>
                <c:pt idx="1805">
                  <c:v>0.3362</c:v>
                </c:pt>
                <c:pt idx="1806">
                  <c:v>0.22739999999999999</c:v>
                </c:pt>
                <c:pt idx="1807">
                  <c:v>0.2833</c:v>
                </c:pt>
                <c:pt idx="1808">
                  <c:v>0.25669999999999998</c:v>
                </c:pt>
                <c:pt idx="1809">
                  <c:v>0.29010000000000002</c:v>
                </c:pt>
                <c:pt idx="1810">
                  <c:v>0.3095</c:v>
                </c:pt>
                <c:pt idx="1811">
                  <c:v>0.26629999999999998</c:v>
                </c:pt>
                <c:pt idx="1812">
                  <c:v>0.26629999999999998</c:v>
                </c:pt>
                <c:pt idx="1813">
                  <c:v>0.20979999999999999</c:v>
                </c:pt>
                <c:pt idx="1814">
                  <c:v>0.22070000000000001</c:v>
                </c:pt>
                <c:pt idx="1815">
                  <c:v>0.221</c:v>
                </c:pt>
                <c:pt idx="1816">
                  <c:v>0.221</c:v>
                </c:pt>
                <c:pt idx="1817">
                  <c:v>0.221</c:v>
                </c:pt>
                <c:pt idx="1818">
                  <c:v>0.221</c:v>
                </c:pt>
                <c:pt idx="1819">
                  <c:v>0.221</c:v>
                </c:pt>
                <c:pt idx="1820">
                  <c:v>0.221</c:v>
                </c:pt>
                <c:pt idx="1821">
                  <c:v>0.221</c:v>
                </c:pt>
                <c:pt idx="1822">
                  <c:v>0.221</c:v>
                </c:pt>
                <c:pt idx="1823">
                  <c:v>0.25340000000000001</c:v>
                </c:pt>
                <c:pt idx="1824">
                  <c:v>0.23400000000000001</c:v>
                </c:pt>
                <c:pt idx="1825">
                  <c:v>0.28360000000000002</c:v>
                </c:pt>
                <c:pt idx="1826">
                  <c:v>0.32650000000000001</c:v>
                </c:pt>
                <c:pt idx="1827">
                  <c:v>0.25719999999999998</c:v>
                </c:pt>
                <c:pt idx="1828">
                  <c:v>0.33929999999999999</c:v>
                </c:pt>
                <c:pt idx="1829">
                  <c:v>0.24379999999999999</c:v>
                </c:pt>
                <c:pt idx="1830">
                  <c:v>0.33079999999999998</c:v>
                </c:pt>
                <c:pt idx="1831">
                  <c:v>0.34150000000000003</c:v>
                </c:pt>
                <c:pt idx="1832">
                  <c:v>0.34150000000000003</c:v>
                </c:pt>
                <c:pt idx="1833">
                  <c:v>0.32329999999999998</c:v>
                </c:pt>
                <c:pt idx="1834">
                  <c:v>0.28399999999999997</c:v>
                </c:pt>
                <c:pt idx="1835">
                  <c:v>0.3332</c:v>
                </c:pt>
                <c:pt idx="1836">
                  <c:v>0.32150000000000001</c:v>
                </c:pt>
                <c:pt idx="1837">
                  <c:v>0.3049</c:v>
                </c:pt>
                <c:pt idx="1838">
                  <c:v>0.33069999999999999</c:v>
                </c:pt>
                <c:pt idx="1839">
                  <c:v>0.33069999999999999</c:v>
                </c:pt>
                <c:pt idx="1840">
                  <c:v>0.33069999999999999</c:v>
                </c:pt>
                <c:pt idx="1841">
                  <c:v>0.30940000000000001</c:v>
                </c:pt>
                <c:pt idx="1842">
                  <c:v>0.2898</c:v>
                </c:pt>
                <c:pt idx="1843">
                  <c:v>0.30299999999999999</c:v>
                </c:pt>
                <c:pt idx="1844">
                  <c:v>0.30930000000000002</c:v>
                </c:pt>
                <c:pt idx="1845">
                  <c:v>0.30930000000000002</c:v>
                </c:pt>
                <c:pt idx="1846">
                  <c:v>0.30930000000000002</c:v>
                </c:pt>
                <c:pt idx="1847">
                  <c:v>0.30299999999999999</c:v>
                </c:pt>
                <c:pt idx="1848">
                  <c:v>0.30299999999999999</c:v>
                </c:pt>
                <c:pt idx="1849">
                  <c:v>0.3216</c:v>
                </c:pt>
                <c:pt idx="1850">
                  <c:v>0.30969999999999998</c:v>
                </c:pt>
                <c:pt idx="1851">
                  <c:v>0.30969999999999998</c:v>
                </c:pt>
                <c:pt idx="1852">
                  <c:v>0.30330000000000001</c:v>
                </c:pt>
                <c:pt idx="1853">
                  <c:v>0.30969999999999998</c:v>
                </c:pt>
                <c:pt idx="1854">
                  <c:v>0.30330000000000001</c:v>
                </c:pt>
                <c:pt idx="1855">
                  <c:v>0.31009999999999999</c:v>
                </c:pt>
                <c:pt idx="1856">
                  <c:v>0.31009999999999999</c:v>
                </c:pt>
                <c:pt idx="1857">
                  <c:v>0.31009999999999999</c:v>
                </c:pt>
                <c:pt idx="1858">
                  <c:v>0.30370000000000003</c:v>
                </c:pt>
                <c:pt idx="1859">
                  <c:v>0.31040000000000001</c:v>
                </c:pt>
                <c:pt idx="1860">
                  <c:v>0.30409999999999998</c:v>
                </c:pt>
                <c:pt idx="1861">
                  <c:v>0.30409999999999998</c:v>
                </c:pt>
                <c:pt idx="1862">
                  <c:v>0.30409999999999998</c:v>
                </c:pt>
                <c:pt idx="1863">
                  <c:v>0.30449999999999999</c:v>
                </c:pt>
                <c:pt idx="1864">
                  <c:v>0.31080000000000002</c:v>
                </c:pt>
                <c:pt idx="1865">
                  <c:v>0.31080000000000002</c:v>
                </c:pt>
                <c:pt idx="1866">
                  <c:v>0.30449999999999999</c:v>
                </c:pt>
                <c:pt idx="1867">
                  <c:v>0.30449999999999999</c:v>
                </c:pt>
                <c:pt idx="1868">
                  <c:v>0.30449999999999999</c:v>
                </c:pt>
                <c:pt idx="1869">
                  <c:v>0.31080000000000002</c:v>
                </c:pt>
                <c:pt idx="1870">
                  <c:v>0.30449999999999999</c:v>
                </c:pt>
                <c:pt idx="1871">
                  <c:v>0.31080000000000002</c:v>
                </c:pt>
                <c:pt idx="1872">
                  <c:v>0.31080000000000002</c:v>
                </c:pt>
                <c:pt idx="1873">
                  <c:v>0.3049</c:v>
                </c:pt>
                <c:pt idx="1874">
                  <c:v>0.3049</c:v>
                </c:pt>
                <c:pt idx="1875">
                  <c:v>0.3049</c:v>
                </c:pt>
                <c:pt idx="1876">
                  <c:v>0.3115</c:v>
                </c:pt>
                <c:pt idx="1877">
                  <c:v>0.3115</c:v>
                </c:pt>
                <c:pt idx="1878">
                  <c:v>0.30520000000000003</c:v>
                </c:pt>
                <c:pt idx="1879">
                  <c:v>0.3115</c:v>
                </c:pt>
                <c:pt idx="1880">
                  <c:v>0.30520000000000003</c:v>
                </c:pt>
                <c:pt idx="1881">
                  <c:v>0.30520000000000003</c:v>
                </c:pt>
                <c:pt idx="1882">
                  <c:v>0.3115</c:v>
                </c:pt>
                <c:pt idx="1883">
                  <c:v>0.31190000000000001</c:v>
                </c:pt>
                <c:pt idx="1884">
                  <c:v>0.30559999999999998</c:v>
                </c:pt>
                <c:pt idx="1885">
                  <c:v>0.31190000000000001</c:v>
                </c:pt>
                <c:pt idx="1886">
                  <c:v>0.31190000000000001</c:v>
                </c:pt>
                <c:pt idx="1887">
                  <c:v>0.31190000000000001</c:v>
                </c:pt>
                <c:pt idx="1888">
                  <c:v>0.30559999999999998</c:v>
                </c:pt>
                <c:pt idx="1889">
                  <c:v>0.31190000000000001</c:v>
                </c:pt>
                <c:pt idx="1890">
                  <c:v>0.31190000000000001</c:v>
                </c:pt>
                <c:pt idx="1891">
                  <c:v>0.30559999999999998</c:v>
                </c:pt>
                <c:pt idx="1892">
                  <c:v>0.31190000000000001</c:v>
                </c:pt>
                <c:pt idx="1893">
                  <c:v>0.30599999999999999</c:v>
                </c:pt>
                <c:pt idx="1894">
                  <c:v>0.31230000000000002</c:v>
                </c:pt>
                <c:pt idx="1895">
                  <c:v>0.30599999999999999</c:v>
                </c:pt>
                <c:pt idx="1896">
                  <c:v>0.30599999999999999</c:v>
                </c:pt>
                <c:pt idx="1897">
                  <c:v>0.31230000000000002</c:v>
                </c:pt>
                <c:pt idx="1898">
                  <c:v>0.30599999999999999</c:v>
                </c:pt>
                <c:pt idx="1899">
                  <c:v>0.31269999999999998</c:v>
                </c:pt>
                <c:pt idx="1900">
                  <c:v>0.30640000000000001</c:v>
                </c:pt>
                <c:pt idx="1901">
                  <c:v>0.31269999999999998</c:v>
                </c:pt>
                <c:pt idx="1902">
                  <c:v>0.30640000000000001</c:v>
                </c:pt>
                <c:pt idx="1903">
                  <c:v>0.31269999999999998</c:v>
                </c:pt>
                <c:pt idx="1904">
                  <c:v>0.30640000000000001</c:v>
                </c:pt>
                <c:pt idx="1905">
                  <c:v>0.30840000000000001</c:v>
                </c:pt>
                <c:pt idx="1906">
                  <c:v>0.30840000000000001</c:v>
                </c:pt>
                <c:pt idx="1907">
                  <c:v>0.30840000000000001</c:v>
                </c:pt>
                <c:pt idx="1908">
                  <c:v>0.30249999999999999</c:v>
                </c:pt>
                <c:pt idx="1909">
                  <c:v>0.30249999999999999</c:v>
                </c:pt>
                <c:pt idx="1910">
                  <c:v>0.30249999999999999</c:v>
                </c:pt>
                <c:pt idx="1911">
                  <c:v>0.30840000000000001</c:v>
                </c:pt>
                <c:pt idx="1912">
                  <c:v>0.32500000000000001</c:v>
                </c:pt>
                <c:pt idx="1913">
                  <c:v>0.3664</c:v>
                </c:pt>
                <c:pt idx="1914">
                  <c:v>0.36449999999999999</c:v>
                </c:pt>
                <c:pt idx="1915">
                  <c:v>0.30199999999999999</c:v>
                </c:pt>
                <c:pt idx="1916">
                  <c:v>0.27300000000000002</c:v>
                </c:pt>
                <c:pt idx="1917">
                  <c:v>0.26719999999999999</c:v>
                </c:pt>
                <c:pt idx="1918">
                  <c:v>0.27300000000000002</c:v>
                </c:pt>
                <c:pt idx="1919">
                  <c:v>0.27300000000000002</c:v>
                </c:pt>
                <c:pt idx="1920">
                  <c:v>0.31580000000000003</c:v>
                </c:pt>
                <c:pt idx="1921">
                  <c:v>0.24610000000000001</c:v>
                </c:pt>
                <c:pt idx="1922">
                  <c:v>0.24610000000000001</c:v>
                </c:pt>
                <c:pt idx="1923">
                  <c:v>0.1719</c:v>
                </c:pt>
                <c:pt idx="1924">
                  <c:v>0.22109999999999999</c:v>
                </c:pt>
                <c:pt idx="1925">
                  <c:v>0.22109999999999999</c:v>
                </c:pt>
                <c:pt idx="1926">
                  <c:v>0.22109999999999999</c:v>
                </c:pt>
                <c:pt idx="1927">
                  <c:v>0.22109999999999999</c:v>
                </c:pt>
                <c:pt idx="1928">
                  <c:v>0.22109999999999999</c:v>
                </c:pt>
                <c:pt idx="1929">
                  <c:v>0.22109999999999999</c:v>
                </c:pt>
                <c:pt idx="1930">
                  <c:v>0.22109999999999999</c:v>
                </c:pt>
                <c:pt idx="1931">
                  <c:v>0.32490000000000002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814656"/>
        <c:axId val="135737344"/>
      </c:scatterChart>
      <c:valAx>
        <c:axId val="83814656"/>
        <c:scaling>
          <c:orientation val="minMax"/>
          <c:max val="38000"/>
          <c:min val="37650"/>
        </c:scaling>
        <c:delete val="0"/>
        <c:axPos val="b"/>
        <c:numFmt formatCode="m/d/yyyy" sourceLinked="1"/>
        <c:majorTickMark val="out"/>
        <c:minorTickMark val="none"/>
        <c:tickLblPos val="nextTo"/>
        <c:crossAx val="135737344"/>
        <c:crosses val="autoZero"/>
        <c:crossBetween val="midCat"/>
      </c:valAx>
      <c:valAx>
        <c:axId val="1357373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83814656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Mule Deer, yearling</a:t>
            </a:r>
            <a:r>
              <a:rPr lang="en-US" baseline="0" dirty="0" smtClean="0"/>
              <a:t> </a:t>
            </a:r>
            <a:r>
              <a:rPr lang="en-US" baseline="0" dirty="0" smtClean="0"/>
              <a:t>male (La Sal  Mountains)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8990057386894435E-2"/>
          <c:y val="5.0003701460394373E-2"/>
          <c:w val="0.89105643044619431"/>
          <c:h val="0.83218823608587389"/>
        </c:manualLayout>
      </c:layout>
      <c:scatterChart>
        <c:scatterStyle val="lineMarker"/>
        <c:varyColors val="0"/>
        <c:ser>
          <c:idx val="0"/>
          <c:order val="0"/>
          <c:tx>
            <c:strRef>
              <c:f>YM_498_2006_culled_geo_Events_o!$E$1</c:f>
              <c:strCache>
                <c:ptCount val="1"/>
                <c:pt idx="0">
                  <c:v> ndvi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YM_498_2006_culled_geo_Events_o!$D$2:$D$4689</c:f>
              <c:numCache>
                <c:formatCode>m/d/yyyy</c:formatCode>
                <c:ptCount val="4688"/>
                <c:pt idx="0">
                  <c:v>38748</c:v>
                </c:pt>
                <c:pt idx="1">
                  <c:v>38748</c:v>
                </c:pt>
                <c:pt idx="2">
                  <c:v>38749</c:v>
                </c:pt>
                <c:pt idx="3">
                  <c:v>38749</c:v>
                </c:pt>
                <c:pt idx="4">
                  <c:v>38750</c:v>
                </c:pt>
                <c:pt idx="5">
                  <c:v>38750</c:v>
                </c:pt>
                <c:pt idx="6">
                  <c:v>38751</c:v>
                </c:pt>
                <c:pt idx="7">
                  <c:v>38751</c:v>
                </c:pt>
                <c:pt idx="8">
                  <c:v>38752</c:v>
                </c:pt>
                <c:pt idx="9">
                  <c:v>38752</c:v>
                </c:pt>
                <c:pt idx="10">
                  <c:v>38753</c:v>
                </c:pt>
                <c:pt idx="11">
                  <c:v>38753</c:v>
                </c:pt>
                <c:pt idx="12">
                  <c:v>38754</c:v>
                </c:pt>
                <c:pt idx="13">
                  <c:v>38754</c:v>
                </c:pt>
                <c:pt idx="14">
                  <c:v>38755</c:v>
                </c:pt>
                <c:pt idx="15">
                  <c:v>38755</c:v>
                </c:pt>
                <c:pt idx="16">
                  <c:v>38756</c:v>
                </c:pt>
                <c:pt idx="17">
                  <c:v>38756</c:v>
                </c:pt>
                <c:pt idx="18">
                  <c:v>38757</c:v>
                </c:pt>
                <c:pt idx="19">
                  <c:v>38757</c:v>
                </c:pt>
                <c:pt idx="20">
                  <c:v>38758</c:v>
                </c:pt>
                <c:pt idx="21">
                  <c:v>38758</c:v>
                </c:pt>
                <c:pt idx="22">
                  <c:v>38759</c:v>
                </c:pt>
                <c:pt idx="23">
                  <c:v>38759</c:v>
                </c:pt>
                <c:pt idx="24">
                  <c:v>38760</c:v>
                </c:pt>
                <c:pt idx="25">
                  <c:v>38760</c:v>
                </c:pt>
                <c:pt idx="26">
                  <c:v>38761</c:v>
                </c:pt>
                <c:pt idx="27">
                  <c:v>38761</c:v>
                </c:pt>
                <c:pt idx="28">
                  <c:v>38762</c:v>
                </c:pt>
                <c:pt idx="29">
                  <c:v>38762</c:v>
                </c:pt>
                <c:pt idx="30">
                  <c:v>38763</c:v>
                </c:pt>
                <c:pt idx="31">
                  <c:v>38763</c:v>
                </c:pt>
                <c:pt idx="32">
                  <c:v>38764</c:v>
                </c:pt>
                <c:pt idx="33">
                  <c:v>38764</c:v>
                </c:pt>
                <c:pt idx="34">
                  <c:v>38765</c:v>
                </c:pt>
                <c:pt idx="35">
                  <c:v>38765</c:v>
                </c:pt>
                <c:pt idx="36">
                  <c:v>38766</c:v>
                </c:pt>
                <c:pt idx="37">
                  <c:v>38766</c:v>
                </c:pt>
                <c:pt idx="38">
                  <c:v>38767</c:v>
                </c:pt>
                <c:pt idx="39">
                  <c:v>38767</c:v>
                </c:pt>
                <c:pt idx="40">
                  <c:v>38768</c:v>
                </c:pt>
                <c:pt idx="41">
                  <c:v>38768</c:v>
                </c:pt>
                <c:pt idx="42">
                  <c:v>38769</c:v>
                </c:pt>
                <c:pt idx="43">
                  <c:v>38769</c:v>
                </c:pt>
                <c:pt idx="44">
                  <c:v>38770</c:v>
                </c:pt>
                <c:pt idx="45">
                  <c:v>38770</c:v>
                </c:pt>
                <c:pt idx="46">
                  <c:v>38771</c:v>
                </c:pt>
                <c:pt idx="47">
                  <c:v>38771</c:v>
                </c:pt>
                <c:pt idx="48">
                  <c:v>38772</c:v>
                </c:pt>
                <c:pt idx="49">
                  <c:v>38772</c:v>
                </c:pt>
                <c:pt idx="50">
                  <c:v>38773</c:v>
                </c:pt>
                <c:pt idx="51">
                  <c:v>38773</c:v>
                </c:pt>
                <c:pt idx="52">
                  <c:v>38774</c:v>
                </c:pt>
                <c:pt idx="53">
                  <c:v>38774</c:v>
                </c:pt>
                <c:pt idx="54">
                  <c:v>38775</c:v>
                </c:pt>
                <c:pt idx="55">
                  <c:v>38775</c:v>
                </c:pt>
                <c:pt idx="56">
                  <c:v>38776</c:v>
                </c:pt>
                <c:pt idx="57">
                  <c:v>38776</c:v>
                </c:pt>
                <c:pt idx="58">
                  <c:v>38777</c:v>
                </c:pt>
                <c:pt idx="59">
                  <c:v>38777</c:v>
                </c:pt>
                <c:pt idx="60">
                  <c:v>38778</c:v>
                </c:pt>
                <c:pt idx="61">
                  <c:v>38778</c:v>
                </c:pt>
                <c:pt idx="62">
                  <c:v>38779</c:v>
                </c:pt>
                <c:pt idx="63">
                  <c:v>38779</c:v>
                </c:pt>
                <c:pt idx="64">
                  <c:v>38780</c:v>
                </c:pt>
                <c:pt idx="65">
                  <c:v>38780</c:v>
                </c:pt>
                <c:pt idx="66">
                  <c:v>38781</c:v>
                </c:pt>
                <c:pt idx="67">
                  <c:v>38781</c:v>
                </c:pt>
                <c:pt idx="68">
                  <c:v>38782</c:v>
                </c:pt>
                <c:pt idx="69">
                  <c:v>38782</c:v>
                </c:pt>
                <c:pt idx="70">
                  <c:v>38783</c:v>
                </c:pt>
                <c:pt idx="71">
                  <c:v>38783</c:v>
                </c:pt>
                <c:pt idx="72">
                  <c:v>38784</c:v>
                </c:pt>
                <c:pt idx="73">
                  <c:v>38784</c:v>
                </c:pt>
                <c:pt idx="74">
                  <c:v>38785</c:v>
                </c:pt>
                <c:pt idx="75">
                  <c:v>38785</c:v>
                </c:pt>
                <c:pt idx="76">
                  <c:v>38786</c:v>
                </c:pt>
                <c:pt idx="77">
                  <c:v>38786</c:v>
                </c:pt>
                <c:pt idx="78">
                  <c:v>38787</c:v>
                </c:pt>
                <c:pt idx="79">
                  <c:v>38787</c:v>
                </c:pt>
                <c:pt idx="80">
                  <c:v>38788</c:v>
                </c:pt>
                <c:pt idx="81">
                  <c:v>38788</c:v>
                </c:pt>
                <c:pt idx="82">
                  <c:v>38789</c:v>
                </c:pt>
                <c:pt idx="83">
                  <c:v>38789</c:v>
                </c:pt>
                <c:pt idx="84">
                  <c:v>38790</c:v>
                </c:pt>
                <c:pt idx="85">
                  <c:v>38790</c:v>
                </c:pt>
                <c:pt idx="86">
                  <c:v>38791</c:v>
                </c:pt>
                <c:pt idx="87">
                  <c:v>38791</c:v>
                </c:pt>
                <c:pt idx="88">
                  <c:v>38792</c:v>
                </c:pt>
                <c:pt idx="89">
                  <c:v>38792</c:v>
                </c:pt>
                <c:pt idx="90">
                  <c:v>38792</c:v>
                </c:pt>
                <c:pt idx="91">
                  <c:v>38792</c:v>
                </c:pt>
                <c:pt idx="92">
                  <c:v>38793</c:v>
                </c:pt>
                <c:pt idx="93">
                  <c:v>38793</c:v>
                </c:pt>
                <c:pt idx="94">
                  <c:v>38793</c:v>
                </c:pt>
                <c:pt idx="95">
                  <c:v>38793</c:v>
                </c:pt>
                <c:pt idx="96">
                  <c:v>38794</c:v>
                </c:pt>
                <c:pt idx="97">
                  <c:v>38794</c:v>
                </c:pt>
                <c:pt idx="98">
                  <c:v>38794</c:v>
                </c:pt>
                <c:pt idx="99">
                  <c:v>38794</c:v>
                </c:pt>
                <c:pt idx="100">
                  <c:v>38795</c:v>
                </c:pt>
                <c:pt idx="101">
                  <c:v>38795</c:v>
                </c:pt>
                <c:pt idx="102">
                  <c:v>38795</c:v>
                </c:pt>
                <c:pt idx="103">
                  <c:v>38795</c:v>
                </c:pt>
                <c:pt idx="104">
                  <c:v>38796</c:v>
                </c:pt>
                <c:pt idx="105">
                  <c:v>38796</c:v>
                </c:pt>
                <c:pt idx="106">
                  <c:v>38796</c:v>
                </c:pt>
                <c:pt idx="107">
                  <c:v>38796</c:v>
                </c:pt>
                <c:pt idx="108">
                  <c:v>38797</c:v>
                </c:pt>
                <c:pt idx="109">
                  <c:v>38797</c:v>
                </c:pt>
                <c:pt idx="110">
                  <c:v>38797</c:v>
                </c:pt>
                <c:pt idx="111">
                  <c:v>38797</c:v>
                </c:pt>
                <c:pt idx="112">
                  <c:v>38798</c:v>
                </c:pt>
                <c:pt idx="113">
                  <c:v>38798</c:v>
                </c:pt>
                <c:pt idx="114">
                  <c:v>38798</c:v>
                </c:pt>
                <c:pt idx="115">
                  <c:v>38798</c:v>
                </c:pt>
                <c:pt idx="116">
                  <c:v>38799</c:v>
                </c:pt>
                <c:pt idx="117">
                  <c:v>38799</c:v>
                </c:pt>
                <c:pt idx="118">
                  <c:v>38799</c:v>
                </c:pt>
                <c:pt idx="119">
                  <c:v>38799</c:v>
                </c:pt>
                <c:pt idx="120">
                  <c:v>38800</c:v>
                </c:pt>
                <c:pt idx="121">
                  <c:v>38800</c:v>
                </c:pt>
                <c:pt idx="122">
                  <c:v>38800</c:v>
                </c:pt>
                <c:pt idx="123">
                  <c:v>38800</c:v>
                </c:pt>
                <c:pt idx="124">
                  <c:v>38801</c:v>
                </c:pt>
                <c:pt idx="125">
                  <c:v>38801</c:v>
                </c:pt>
                <c:pt idx="126">
                  <c:v>38801</c:v>
                </c:pt>
                <c:pt idx="127">
                  <c:v>38801</c:v>
                </c:pt>
                <c:pt idx="128">
                  <c:v>38802</c:v>
                </c:pt>
                <c:pt idx="129">
                  <c:v>38802</c:v>
                </c:pt>
                <c:pt idx="130">
                  <c:v>38802</c:v>
                </c:pt>
                <c:pt idx="131">
                  <c:v>38802</c:v>
                </c:pt>
                <c:pt idx="132">
                  <c:v>38803</c:v>
                </c:pt>
                <c:pt idx="133">
                  <c:v>38803</c:v>
                </c:pt>
                <c:pt idx="134">
                  <c:v>38803</c:v>
                </c:pt>
                <c:pt idx="135">
                  <c:v>38803</c:v>
                </c:pt>
                <c:pt idx="136">
                  <c:v>38804</c:v>
                </c:pt>
                <c:pt idx="137">
                  <c:v>38804</c:v>
                </c:pt>
                <c:pt idx="138">
                  <c:v>38804</c:v>
                </c:pt>
                <c:pt idx="139">
                  <c:v>38804</c:v>
                </c:pt>
                <c:pt idx="140">
                  <c:v>38805</c:v>
                </c:pt>
                <c:pt idx="141">
                  <c:v>38805</c:v>
                </c:pt>
                <c:pt idx="142">
                  <c:v>38805</c:v>
                </c:pt>
                <c:pt idx="143">
                  <c:v>38805</c:v>
                </c:pt>
                <c:pt idx="144">
                  <c:v>38806</c:v>
                </c:pt>
                <c:pt idx="145">
                  <c:v>38806</c:v>
                </c:pt>
                <c:pt idx="146">
                  <c:v>38806</c:v>
                </c:pt>
                <c:pt idx="147">
                  <c:v>38806</c:v>
                </c:pt>
                <c:pt idx="148">
                  <c:v>38807</c:v>
                </c:pt>
                <c:pt idx="149">
                  <c:v>38807</c:v>
                </c:pt>
                <c:pt idx="150">
                  <c:v>38807</c:v>
                </c:pt>
                <c:pt idx="151">
                  <c:v>38807</c:v>
                </c:pt>
                <c:pt idx="152">
                  <c:v>38808</c:v>
                </c:pt>
                <c:pt idx="153">
                  <c:v>38808</c:v>
                </c:pt>
                <c:pt idx="154">
                  <c:v>38808</c:v>
                </c:pt>
                <c:pt idx="155">
                  <c:v>38808</c:v>
                </c:pt>
                <c:pt idx="156">
                  <c:v>38809</c:v>
                </c:pt>
                <c:pt idx="157">
                  <c:v>38809</c:v>
                </c:pt>
                <c:pt idx="158">
                  <c:v>38809</c:v>
                </c:pt>
                <c:pt idx="159">
                  <c:v>38809</c:v>
                </c:pt>
                <c:pt idx="160">
                  <c:v>38810</c:v>
                </c:pt>
                <c:pt idx="161">
                  <c:v>38810</c:v>
                </c:pt>
                <c:pt idx="162">
                  <c:v>38810</c:v>
                </c:pt>
                <c:pt idx="163">
                  <c:v>38810</c:v>
                </c:pt>
                <c:pt idx="164">
                  <c:v>38811</c:v>
                </c:pt>
                <c:pt idx="165">
                  <c:v>38811</c:v>
                </c:pt>
                <c:pt idx="166">
                  <c:v>38811</c:v>
                </c:pt>
                <c:pt idx="167">
                  <c:v>38811</c:v>
                </c:pt>
                <c:pt idx="168">
                  <c:v>38812</c:v>
                </c:pt>
                <c:pt idx="169">
                  <c:v>38812</c:v>
                </c:pt>
                <c:pt idx="170">
                  <c:v>38812</c:v>
                </c:pt>
                <c:pt idx="171">
                  <c:v>38812</c:v>
                </c:pt>
                <c:pt idx="172">
                  <c:v>38813</c:v>
                </c:pt>
                <c:pt idx="173">
                  <c:v>38813</c:v>
                </c:pt>
                <c:pt idx="174">
                  <c:v>38813</c:v>
                </c:pt>
                <c:pt idx="175">
                  <c:v>38813</c:v>
                </c:pt>
                <c:pt idx="176">
                  <c:v>38814</c:v>
                </c:pt>
                <c:pt idx="177">
                  <c:v>38814</c:v>
                </c:pt>
                <c:pt idx="178">
                  <c:v>38814</c:v>
                </c:pt>
                <c:pt idx="179">
                  <c:v>38814</c:v>
                </c:pt>
                <c:pt idx="180">
                  <c:v>38815</c:v>
                </c:pt>
                <c:pt idx="181">
                  <c:v>38815</c:v>
                </c:pt>
                <c:pt idx="182">
                  <c:v>38815</c:v>
                </c:pt>
                <c:pt idx="183">
                  <c:v>38815</c:v>
                </c:pt>
                <c:pt idx="184">
                  <c:v>38816</c:v>
                </c:pt>
                <c:pt idx="185">
                  <c:v>38816</c:v>
                </c:pt>
                <c:pt idx="186">
                  <c:v>38816</c:v>
                </c:pt>
                <c:pt idx="187">
                  <c:v>38816</c:v>
                </c:pt>
                <c:pt idx="188">
                  <c:v>38817</c:v>
                </c:pt>
                <c:pt idx="189">
                  <c:v>38817</c:v>
                </c:pt>
                <c:pt idx="190">
                  <c:v>38817</c:v>
                </c:pt>
                <c:pt idx="191">
                  <c:v>38817</c:v>
                </c:pt>
                <c:pt idx="192">
                  <c:v>38818</c:v>
                </c:pt>
                <c:pt idx="193">
                  <c:v>38818</c:v>
                </c:pt>
                <c:pt idx="194">
                  <c:v>38818</c:v>
                </c:pt>
                <c:pt idx="195">
                  <c:v>38818</c:v>
                </c:pt>
                <c:pt idx="196">
                  <c:v>38819</c:v>
                </c:pt>
                <c:pt idx="197">
                  <c:v>38819</c:v>
                </c:pt>
                <c:pt idx="198">
                  <c:v>38819</c:v>
                </c:pt>
                <c:pt idx="199">
                  <c:v>38819</c:v>
                </c:pt>
                <c:pt idx="200">
                  <c:v>38820</c:v>
                </c:pt>
                <c:pt idx="201">
                  <c:v>38820</c:v>
                </c:pt>
                <c:pt idx="202">
                  <c:v>38820</c:v>
                </c:pt>
                <c:pt idx="203">
                  <c:v>38820</c:v>
                </c:pt>
                <c:pt idx="204">
                  <c:v>38821</c:v>
                </c:pt>
                <c:pt idx="205">
                  <c:v>38821</c:v>
                </c:pt>
                <c:pt idx="206">
                  <c:v>38821</c:v>
                </c:pt>
                <c:pt idx="207">
                  <c:v>38821</c:v>
                </c:pt>
                <c:pt idx="208">
                  <c:v>38822</c:v>
                </c:pt>
                <c:pt idx="209">
                  <c:v>38822</c:v>
                </c:pt>
                <c:pt idx="210">
                  <c:v>38822</c:v>
                </c:pt>
                <c:pt idx="211">
                  <c:v>38822</c:v>
                </c:pt>
                <c:pt idx="212">
                  <c:v>38823</c:v>
                </c:pt>
                <c:pt idx="213">
                  <c:v>38823</c:v>
                </c:pt>
                <c:pt idx="214">
                  <c:v>38823</c:v>
                </c:pt>
                <c:pt idx="215">
                  <c:v>38823</c:v>
                </c:pt>
                <c:pt idx="216">
                  <c:v>38824</c:v>
                </c:pt>
                <c:pt idx="217">
                  <c:v>38824</c:v>
                </c:pt>
                <c:pt idx="218">
                  <c:v>38824</c:v>
                </c:pt>
                <c:pt idx="219">
                  <c:v>38824</c:v>
                </c:pt>
                <c:pt idx="220">
                  <c:v>38825</c:v>
                </c:pt>
                <c:pt idx="221">
                  <c:v>38825</c:v>
                </c:pt>
                <c:pt idx="222">
                  <c:v>38825</c:v>
                </c:pt>
                <c:pt idx="223">
                  <c:v>38825</c:v>
                </c:pt>
                <c:pt idx="224">
                  <c:v>38826</c:v>
                </c:pt>
                <c:pt idx="225">
                  <c:v>38826</c:v>
                </c:pt>
                <c:pt idx="226">
                  <c:v>38826</c:v>
                </c:pt>
                <c:pt idx="227">
                  <c:v>38826</c:v>
                </c:pt>
                <c:pt idx="228">
                  <c:v>38827</c:v>
                </c:pt>
                <c:pt idx="229">
                  <c:v>38827</c:v>
                </c:pt>
                <c:pt idx="230">
                  <c:v>38827</c:v>
                </c:pt>
                <c:pt idx="231">
                  <c:v>38827</c:v>
                </c:pt>
                <c:pt idx="232">
                  <c:v>38828</c:v>
                </c:pt>
                <c:pt idx="233">
                  <c:v>38828</c:v>
                </c:pt>
                <c:pt idx="234">
                  <c:v>38828</c:v>
                </c:pt>
                <c:pt idx="235">
                  <c:v>38828</c:v>
                </c:pt>
                <c:pt idx="236">
                  <c:v>38829</c:v>
                </c:pt>
                <c:pt idx="237">
                  <c:v>38829</c:v>
                </c:pt>
                <c:pt idx="238">
                  <c:v>38829</c:v>
                </c:pt>
                <c:pt idx="239">
                  <c:v>38829</c:v>
                </c:pt>
                <c:pt idx="240">
                  <c:v>38830</c:v>
                </c:pt>
                <c:pt idx="241">
                  <c:v>38830</c:v>
                </c:pt>
                <c:pt idx="242">
                  <c:v>38830</c:v>
                </c:pt>
                <c:pt idx="243">
                  <c:v>38830</c:v>
                </c:pt>
                <c:pt idx="244">
                  <c:v>38831</c:v>
                </c:pt>
                <c:pt idx="245">
                  <c:v>38831</c:v>
                </c:pt>
                <c:pt idx="246">
                  <c:v>38831</c:v>
                </c:pt>
                <c:pt idx="247">
                  <c:v>38831</c:v>
                </c:pt>
                <c:pt idx="248">
                  <c:v>38832</c:v>
                </c:pt>
                <c:pt idx="249">
                  <c:v>38832</c:v>
                </c:pt>
                <c:pt idx="250">
                  <c:v>38832</c:v>
                </c:pt>
                <c:pt idx="251">
                  <c:v>38832</c:v>
                </c:pt>
                <c:pt idx="252">
                  <c:v>38833</c:v>
                </c:pt>
                <c:pt idx="253">
                  <c:v>38833</c:v>
                </c:pt>
                <c:pt idx="254">
                  <c:v>38833</c:v>
                </c:pt>
                <c:pt idx="255">
                  <c:v>38833</c:v>
                </c:pt>
                <c:pt idx="256">
                  <c:v>38834</c:v>
                </c:pt>
                <c:pt idx="257">
                  <c:v>38834</c:v>
                </c:pt>
                <c:pt idx="258">
                  <c:v>38834</c:v>
                </c:pt>
                <c:pt idx="259">
                  <c:v>38834</c:v>
                </c:pt>
                <c:pt idx="260">
                  <c:v>38835</c:v>
                </c:pt>
                <c:pt idx="261">
                  <c:v>38835</c:v>
                </c:pt>
                <c:pt idx="262">
                  <c:v>38835</c:v>
                </c:pt>
                <c:pt idx="263">
                  <c:v>38835</c:v>
                </c:pt>
                <c:pt idx="264">
                  <c:v>38836</c:v>
                </c:pt>
                <c:pt idx="265">
                  <c:v>38836</c:v>
                </c:pt>
                <c:pt idx="266">
                  <c:v>38836</c:v>
                </c:pt>
                <c:pt idx="267">
                  <c:v>38836</c:v>
                </c:pt>
                <c:pt idx="268">
                  <c:v>38837</c:v>
                </c:pt>
                <c:pt idx="269">
                  <c:v>38837</c:v>
                </c:pt>
                <c:pt idx="270">
                  <c:v>38837</c:v>
                </c:pt>
                <c:pt idx="271">
                  <c:v>38837</c:v>
                </c:pt>
                <c:pt idx="272">
                  <c:v>38838</c:v>
                </c:pt>
                <c:pt idx="273">
                  <c:v>38838</c:v>
                </c:pt>
                <c:pt idx="274">
                  <c:v>38838</c:v>
                </c:pt>
                <c:pt idx="275">
                  <c:v>38838</c:v>
                </c:pt>
                <c:pt idx="276">
                  <c:v>38839</c:v>
                </c:pt>
                <c:pt idx="277">
                  <c:v>38839</c:v>
                </c:pt>
                <c:pt idx="278">
                  <c:v>38839</c:v>
                </c:pt>
                <c:pt idx="279">
                  <c:v>38839</c:v>
                </c:pt>
                <c:pt idx="280">
                  <c:v>38840</c:v>
                </c:pt>
                <c:pt idx="281">
                  <c:v>38840</c:v>
                </c:pt>
                <c:pt idx="282">
                  <c:v>38840</c:v>
                </c:pt>
                <c:pt idx="283">
                  <c:v>38840</c:v>
                </c:pt>
                <c:pt idx="284">
                  <c:v>38841</c:v>
                </c:pt>
                <c:pt idx="285">
                  <c:v>38841</c:v>
                </c:pt>
                <c:pt idx="286">
                  <c:v>38841</c:v>
                </c:pt>
                <c:pt idx="287">
                  <c:v>38841</c:v>
                </c:pt>
                <c:pt idx="288">
                  <c:v>38842</c:v>
                </c:pt>
                <c:pt idx="289">
                  <c:v>38842</c:v>
                </c:pt>
                <c:pt idx="290">
                  <c:v>38842</c:v>
                </c:pt>
                <c:pt idx="291">
                  <c:v>38842</c:v>
                </c:pt>
                <c:pt idx="292">
                  <c:v>38843</c:v>
                </c:pt>
                <c:pt idx="293">
                  <c:v>38843</c:v>
                </c:pt>
                <c:pt idx="294">
                  <c:v>38843</c:v>
                </c:pt>
                <c:pt idx="295">
                  <c:v>38843</c:v>
                </c:pt>
                <c:pt idx="296">
                  <c:v>38844</c:v>
                </c:pt>
                <c:pt idx="297">
                  <c:v>38844</c:v>
                </c:pt>
                <c:pt idx="298">
                  <c:v>38844</c:v>
                </c:pt>
                <c:pt idx="299">
                  <c:v>38844</c:v>
                </c:pt>
                <c:pt idx="300">
                  <c:v>38845</c:v>
                </c:pt>
                <c:pt idx="301">
                  <c:v>38845</c:v>
                </c:pt>
                <c:pt idx="302">
                  <c:v>38845</c:v>
                </c:pt>
                <c:pt idx="303">
                  <c:v>38845</c:v>
                </c:pt>
                <c:pt idx="304">
                  <c:v>38846</c:v>
                </c:pt>
                <c:pt idx="305">
                  <c:v>38846</c:v>
                </c:pt>
                <c:pt idx="306">
                  <c:v>38846</c:v>
                </c:pt>
                <c:pt idx="307">
                  <c:v>38846</c:v>
                </c:pt>
                <c:pt idx="308">
                  <c:v>38847</c:v>
                </c:pt>
                <c:pt idx="309">
                  <c:v>38847</c:v>
                </c:pt>
                <c:pt idx="310">
                  <c:v>38847</c:v>
                </c:pt>
                <c:pt idx="311">
                  <c:v>38847</c:v>
                </c:pt>
                <c:pt idx="312">
                  <c:v>38848</c:v>
                </c:pt>
                <c:pt idx="313">
                  <c:v>38848</c:v>
                </c:pt>
                <c:pt idx="314">
                  <c:v>38848</c:v>
                </c:pt>
                <c:pt idx="315">
                  <c:v>38848</c:v>
                </c:pt>
                <c:pt idx="316">
                  <c:v>38849</c:v>
                </c:pt>
                <c:pt idx="317">
                  <c:v>38849</c:v>
                </c:pt>
                <c:pt idx="318">
                  <c:v>38849</c:v>
                </c:pt>
                <c:pt idx="319">
                  <c:v>38849</c:v>
                </c:pt>
                <c:pt idx="320">
                  <c:v>38850</c:v>
                </c:pt>
                <c:pt idx="321">
                  <c:v>38850</c:v>
                </c:pt>
                <c:pt idx="322">
                  <c:v>38850</c:v>
                </c:pt>
                <c:pt idx="323">
                  <c:v>38850</c:v>
                </c:pt>
                <c:pt idx="324">
                  <c:v>38851</c:v>
                </c:pt>
                <c:pt idx="325">
                  <c:v>38851</c:v>
                </c:pt>
                <c:pt idx="326">
                  <c:v>38851</c:v>
                </c:pt>
                <c:pt idx="327">
                  <c:v>38851</c:v>
                </c:pt>
                <c:pt idx="328">
                  <c:v>38852</c:v>
                </c:pt>
                <c:pt idx="329">
                  <c:v>38852</c:v>
                </c:pt>
                <c:pt idx="330">
                  <c:v>38852</c:v>
                </c:pt>
                <c:pt idx="331">
                  <c:v>38852</c:v>
                </c:pt>
                <c:pt idx="332">
                  <c:v>38853</c:v>
                </c:pt>
                <c:pt idx="333">
                  <c:v>38853</c:v>
                </c:pt>
                <c:pt idx="334">
                  <c:v>38853</c:v>
                </c:pt>
                <c:pt idx="335">
                  <c:v>38853</c:v>
                </c:pt>
                <c:pt idx="336">
                  <c:v>38854</c:v>
                </c:pt>
                <c:pt idx="337">
                  <c:v>38854</c:v>
                </c:pt>
                <c:pt idx="338">
                  <c:v>38854</c:v>
                </c:pt>
                <c:pt idx="339">
                  <c:v>38854</c:v>
                </c:pt>
                <c:pt idx="340">
                  <c:v>38855</c:v>
                </c:pt>
                <c:pt idx="341">
                  <c:v>38855</c:v>
                </c:pt>
                <c:pt idx="342">
                  <c:v>38855</c:v>
                </c:pt>
                <c:pt idx="343">
                  <c:v>38855</c:v>
                </c:pt>
                <c:pt idx="344">
                  <c:v>38856</c:v>
                </c:pt>
                <c:pt idx="345">
                  <c:v>38856</c:v>
                </c:pt>
                <c:pt idx="346">
                  <c:v>38856</c:v>
                </c:pt>
                <c:pt idx="347">
                  <c:v>38856</c:v>
                </c:pt>
                <c:pt idx="348">
                  <c:v>38857</c:v>
                </c:pt>
                <c:pt idx="349">
                  <c:v>38857</c:v>
                </c:pt>
                <c:pt idx="350">
                  <c:v>38857</c:v>
                </c:pt>
                <c:pt idx="351">
                  <c:v>38857</c:v>
                </c:pt>
                <c:pt idx="352">
                  <c:v>38858</c:v>
                </c:pt>
                <c:pt idx="353">
                  <c:v>38858</c:v>
                </c:pt>
                <c:pt idx="354">
                  <c:v>38858</c:v>
                </c:pt>
                <c:pt idx="355">
                  <c:v>38858</c:v>
                </c:pt>
                <c:pt idx="356">
                  <c:v>38859</c:v>
                </c:pt>
                <c:pt idx="357">
                  <c:v>38859</c:v>
                </c:pt>
                <c:pt idx="358">
                  <c:v>38859</c:v>
                </c:pt>
                <c:pt idx="359">
                  <c:v>38859</c:v>
                </c:pt>
                <c:pt idx="360">
                  <c:v>38860</c:v>
                </c:pt>
                <c:pt idx="361">
                  <c:v>38860</c:v>
                </c:pt>
                <c:pt idx="362">
                  <c:v>38860</c:v>
                </c:pt>
                <c:pt idx="363">
                  <c:v>38860</c:v>
                </c:pt>
                <c:pt idx="364">
                  <c:v>38861</c:v>
                </c:pt>
                <c:pt idx="365">
                  <c:v>38861</c:v>
                </c:pt>
                <c:pt idx="366">
                  <c:v>38861</c:v>
                </c:pt>
                <c:pt idx="367">
                  <c:v>38861</c:v>
                </c:pt>
                <c:pt idx="368">
                  <c:v>38862</c:v>
                </c:pt>
                <c:pt idx="369">
                  <c:v>38862</c:v>
                </c:pt>
                <c:pt idx="370">
                  <c:v>38862</c:v>
                </c:pt>
                <c:pt idx="371">
                  <c:v>38862</c:v>
                </c:pt>
                <c:pt idx="372">
                  <c:v>38863</c:v>
                </c:pt>
                <c:pt idx="373">
                  <c:v>38863</c:v>
                </c:pt>
                <c:pt idx="374">
                  <c:v>38863</c:v>
                </c:pt>
                <c:pt idx="375">
                  <c:v>38863</c:v>
                </c:pt>
                <c:pt idx="376">
                  <c:v>38864</c:v>
                </c:pt>
                <c:pt idx="377">
                  <c:v>38864</c:v>
                </c:pt>
                <c:pt idx="378">
                  <c:v>38864</c:v>
                </c:pt>
                <c:pt idx="379">
                  <c:v>38864</c:v>
                </c:pt>
                <c:pt idx="380">
                  <c:v>38865</c:v>
                </c:pt>
                <c:pt idx="381">
                  <c:v>38865</c:v>
                </c:pt>
                <c:pt idx="382">
                  <c:v>38865</c:v>
                </c:pt>
                <c:pt idx="383">
                  <c:v>38865</c:v>
                </c:pt>
                <c:pt idx="384">
                  <c:v>38866</c:v>
                </c:pt>
                <c:pt idx="385">
                  <c:v>38866</c:v>
                </c:pt>
                <c:pt idx="386">
                  <c:v>38866</c:v>
                </c:pt>
                <c:pt idx="387">
                  <c:v>38866</c:v>
                </c:pt>
                <c:pt idx="388">
                  <c:v>38867</c:v>
                </c:pt>
                <c:pt idx="389">
                  <c:v>38867</c:v>
                </c:pt>
                <c:pt idx="390">
                  <c:v>38867</c:v>
                </c:pt>
                <c:pt idx="391">
                  <c:v>38867</c:v>
                </c:pt>
                <c:pt idx="392">
                  <c:v>38868</c:v>
                </c:pt>
                <c:pt idx="393">
                  <c:v>38868</c:v>
                </c:pt>
                <c:pt idx="394">
                  <c:v>38868</c:v>
                </c:pt>
                <c:pt idx="395">
                  <c:v>38868</c:v>
                </c:pt>
                <c:pt idx="396">
                  <c:v>38869</c:v>
                </c:pt>
                <c:pt idx="397">
                  <c:v>38869</c:v>
                </c:pt>
                <c:pt idx="398">
                  <c:v>38869</c:v>
                </c:pt>
                <c:pt idx="399">
                  <c:v>38869</c:v>
                </c:pt>
                <c:pt idx="400">
                  <c:v>38870</c:v>
                </c:pt>
                <c:pt idx="401">
                  <c:v>38870</c:v>
                </c:pt>
                <c:pt idx="402">
                  <c:v>38870</c:v>
                </c:pt>
                <c:pt idx="403">
                  <c:v>38870</c:v>
                </c:pt>
                <c:pt idx="404">
                  <c:v>38871</c:v>
                </c:pt>
                <c:pt idx="405">
                  <c:v>38871</c:v>
                </c:pt>
                <c:pt idx="406">
                  <c:v>38871</c:v>
                </c:pt>
                <c:pt idx="407">
                  <c:v>38871</c:v>
                </c:pt>
                <c:pt idx="408">
                  <c:v>38872</c:v>
                </c:pt>
                <c:pt idx="409">
                  <c:v>38872</c:v>
                </c:pt>
                <c:pt idx="410">
                  <c:v>38872</c:v>
                </c:pt>
                <c:pt idx="411">
                  <c:v>38872</c:v>
                </c:pt>
                <c:pt idx="412">
                  <c:v>38873</c:v>
                </c:pt>
                <c:pt idx="413">
                  <c:v>38873</c:v>
                </c:pt>
                <c:pt idx="414">
                  <c:v>38873</c:v>
                </c:pt>
                <c:pt idx="415">
                  <c:v>38873</c:v>
                </c:pt>
                <c:pt idx="416">
                  <c:v>38874</c:v>
                </c:pt>
                <c:pt idx="417">
                  <c:v>38874</c:v>
                </c:pt>
                <c:pt idx="418">
                  <c:v>38874</c:v>
                </c:pt>
                <c:pt idx="419">
                  <c:v>38874</c:v>
                </c:pt>
                <c:pt idx="420">
                  <c:v>38875</c:v>
                </c:pt>
                <c:pt idx="421">
                  <c:v>38875</c:v>
                </c:pt>
                <c:pt idx="422">
                  <c:v>38875</c:v>
                </c:pt>
                <c:pt idx="423">
                  <c:v>38875</c:v>
                </c:pt>
                <c:pt idx="424">
                  <c:v>38876</c:v>
                </c:pt>
                <c:pt idx="425">
                  <c:v>38876</c:v>
                </c:pt>
                <c:pt idx="426">
                  <c:v>38876</c:v>
                </c:pt>
                <c:pt idx="427">
                  <c:v>38876</c:v>
                </c:pt>
                <c:pt idx="428">
                  <c:v>38877</c:v>
                </c:pt>
                <c:pt idx="429">
                  <c:v>38877</c:v>
                </c:pt>
                <c:pt idx="430">
                  <c:v>38877</c:v>
                </c:pt>
                <c:pt idx="431">
                  <c:v>38877</c:v>
                </c:pt>
                <c:pt idx="432">
                  <c:v>38878</c:v>
                </c:pt>
                <c:pt idx="433">
                  <c:v>38878</c:v>
                </c:pt>
                <c:pt idx="434">
                  <c:v>38878</c:v>
                </c:pt>
                <c:pt idx="435">
                  <c:v>38878</c:v>
                </c:pt>
                <c:pt idx="436">
                  <c:v>38879</c:v>
                </c:pt>
                <c:pt idx="437">
                  <c:v>38879</c:v>
                </c:pt>
                <c:pt idx="438">
                  <c:v>38879</c:v>
                </c:pt>
                <c:pt idx="439">
                  <c:v>38879</c:v>
                </c:pt>
                <c:pt idx="440">
                  <c:v>38880</c:v>
                </c:pt>
                <c:pt idx="441">
                  <c:v>38880</c:v>
                </c:pt>
                <c:pt idx="442">
                  <c:v>38880</c:v>
                </c:pt>
                <c:pt idx="443">
                  <c:v>38880</c:v>
                </c:pt>
                <c:pt idx="444">
                  <c:v>38881</c:v>
                </c:pt>
                <c:pt idx="445">
                  <c:v>38881</c:v>
                </c:pt>
                <c:pt idx="446">
                  <c:v>38881</c:v>
                </c:pt>
                <c:pt idx="447">
                  <c:v>38881</c:v>
                </c:pt>
                <c:pt idx="448">
                  <c:v>38882</c:v>
                </c:pt>
                <c:pt idx="449">
                  <c:v>38882</c:v>
                </c:pt>
                <c:pt idx="450">
                  <c:v>38882</c:v>
                </c:pt>
                <c:pt idx="451">
                  <c:v>38882</c:v>
                </c:pt>
                <c:pt idx="452">
                  <c:v>38883</c:v>
                </c:pt>
                <c:pt idx="453">
                  <c:v>38883</c:v>
                </c:pt>
                <c:pt idx="454">
                  <c:v>38883</c:v>
                </c:pt>
                <c:pt idx="455">
                  <c:v>38883</c:v>
                </c:pt>
                <c:pt idx="456">
                  <c:v>38884</c:v>
                </c:pt>
                <c:pt idx="457">
                  <c:v>38884</c:v>
                </c:pt>
                <c:pt idx="458">
                  <c:v>38884</c:v>
                </c:pt>
                <c:pt idx="459">
                  <c:v>38884</c:v>
                </c:pt>
                <c:pt idx="460">
                  <c:v>38885</c:v>
                </c:pt>
                <c:pt idx="461">
                  <c:v>38885</c:v>
                </c:pt>
                <c:pt idx="462">
                  <c:v>38885</c:v>
                </c:pt>
                <c:pt idx="463">
                  <c:v>38885</c:v>
                </c:pt>
                <c:pt idx="464">
                  <c:v>38886</c:v>
                </c:pt>
                <c:pt idx="465">
                  <c:v>38886</c:v>
                </c:pt>
                <c:pt idx="466">
                  <c:v>38886</c:v>
                </c:pt>
                <c:pt idx="467">
                  <c:v>38886</c:v>
                </c:pt>
                <c:pt idx="468">
                  <c:v>38887</c:v>
                </c:pt>
                <c:pt idx="469">
                  <c:v>38887</c:v>
                </c:pt>
                <c:pt idx="470">
                  <c:v>38887</c:v>
                </c:pt>
                <c:pt idx="471">
                  <c:v>38887</c:v>
                </c:pt>
                <c:pt idx="472">
                  <c:v>38888</c:v>
                </c:pt>
                <c:pt idx="473">
                  <c:v>38888</c:v>
                </c:pt>
                <c:pt idx="474">
                  <c:v>38888</c:v>
                </c:pt>
                <c:pt idx="475">
                  <c:v>38888</c:v>
                </c:pt>
                <c:pt idx="476">
                  <c:v>38889</c:v>
                </c:pt>
                <c:pt idx="477">
                  <c:v>38889</c:v>
                </c:pt>
                <c:pt idx="478">
                  <c:v>38889</c:v>
                </c:pt>
                <c:pt idx="479">
                  <c:v>38889</c:v>
                </c:pt>
                <c:pt idx="480">
                  <c:v>38890</c:v>
                </c:pt>
                <c:pt idx="481">
                  <c:v>38890</c:v>
                </c:pt>
                <c:pt idx="482">
                  <c:v>38890</c:v>
                </c:pt>
                <c:pt idx="483">
                  <c:v>38890</c:v>
                </c:pt>
                <c:pt idx="484">
                  <c:v>38891</c:v>
                </c:pt>
                <c:pt idx="485">
                  <c:v>38891</c:v>
                </c:pt>
                <c:pt idx="486">
                  <c:v>38891</c:v>
                </c:pt>
                <c:pt idx="487">
                  <c:v>38891</c:v>
                </c:pt>
                <c:pt idx="488">
                  <c:v>38892</c:v>
                </c:pt>
                <c:pt idx="489">
                  <c:v>38892</c:v>
                </c:pt>
                <c:pt idx="490">
                  <c:v>38892</c:v>
                </c:pt>
                <c:pt idx="491">
                  <c:v>38892</c:v>
                </c:pt>
                <c:pt idx="492">
                  <c:v>38893</c:v>
                </c:pt>
                <c:pt idx="493">
                  <c:v>38893</c:v>
                </c:pt>
                <c:pt idx="494">
                  <c:v>38893</c:v>
                </c:pt>
                <c:pt idx="495">
                  <c:v>38893</c:v>
                </c:pt>
                <c:pt idx="496">
                  <c:v>38894</c:v>
                </c:pt>
                <c:pt idx="497">
                  <c:v>38894</c:v>
                </c:pt>
                <c:pt idx="498">
                  <c:v>38894</c:v>
                </c:pt>
                <c:pt idx="499">
                  <c:v>38894</c:v>
                </c:pt>
                <c:pt idx="500">
                  <c:v>38895</c:v>
                </c:pt>
                <c:pt idx="501">
                  <c:v>38895</c:v>
                </c:pt>
                <c:pt idx="502">
                  <c:v>38895</c:v>
                </c:pt>
                <c:pt idx="503">
                  <c:v>38895</c:v>
                </c:pt>
                <c:pt idx="504">
                  <c:v>38896</c:v>
                </c:pt>
                <c:pt idx="505">
                  <c:v>38896</c:v>
                </c:pt>
                <c:pt idx="506">
                  <c:v>38896</c:v>
                </c:pt>
                <c:pt idx="507">
                  <c:v>38896</c:v>
                </c:pt>
                <c:pt idx="508">
                  <c:v>38897</c:v>
                </c:pt>
                <c:pt idx="509">
                  <c:v>38897</c:v>
                </c:pt>
                <c:pt idx="510">
                  <c:v>38897</c:v>
                </c:pt>
                <c:pt idx="511">
                  <c:v>38897</c:v>
                </c:pt>
                <c:pt idx="512">
                  <c:v>38898</c:v>
                </c:pt>
                <c:pt idx="513">
                  <c:v>38898</c:v>
                </c:pt>
                <c:pt idx="514">
                  <c:v>38898</c:v>
                </c:pt>
                <c:pt idx="515">
                  <c:v>38898</c:v>
                </c:pt>
                <c:pt idx="516">
                  <c:v>38899</c:v>
                </c:pt>
                <c:pt idx="517">
                  <c:v>38899</c:v>
                </c:pt>
                <c:pt idx="518">
                  <c:v>38900</c:v>
                </c:pt>
                <c:pt idx="519">
                  <c:v>38900</c:v>
                </c:pt>
                <c:pt idx="520">
                  <c:v>38901</c:v>
                </c:pt>
                <c:pt idx="521">
                  <c:v>38901</c:v>
                </c:pt>
                <c:pt idx="522">
                  <c:v>38902</c:v>
                </c:pt>
                <c:pt idx="523">
                  <c:v>38902</c:v>
                </c:pt>
                <c:pt idx="524">
                  <c:v>38903</c:v>
                </c:pt>
                <c:pt idx="525">
                  <c:v>38903</c:v>
                </c:pt>
                <c:pt idx="526">
                  <c:v>38904</c:v>
                </c:pt>
                <c:pt idx="527">
                  <c:v>38904</c:v>
                </c:pt>
                <c:pt idx="528">
                  <c:v>38905</c:v>
                </c:pt>
                <c:pt idx="529">
                  <c:v>38905</c:v>
                </c:pt>
                <c:pt idx="530">
                  <c:v>38906</c:v>
                </c:pt>
                <c:pt idx="531">
                  <c:v>38906</c:v>
                </c:pt>
                <c:pt idx="532">
                  <c:v>38907</c:v>
                </c:pt>
                <c:pt idx="533">
                  <c:v>38907</c:v>
                </c:pt>
                <c:pt idx="534">
                  <c:v>38908</c:v>
                </c:pt>
                <c:pt idx="535">
                  <c:v>38908</c:v>
                </c:pt>
                <c:pt idx="536">
                  <c:v>38909</c:v>
                </c:pt>
                <c:pt idx="537">
                  <c:v>38909</c:v>
                </c:pt>
                <c:pt idx="538">
                  <c:v>38910</c:v>
                </c:pt>
                <c:pt idx="539">
                  <c:v>38910</c:v>
                </c:pt>
                <c:pt idx="540">
                  <c:v>38911</c:v>
                </c:pt>
                <c:pt idx="541">
                  <c:v>38911</c:v>
                </c:pt>
                <c:pt idx="542">
                  <c:v>38912</c:v>
                </c:pt>
                <c:pt idx="543">
                  <c:v>38912</c:v>
                </c:pt>
                <c:pt idx="544">
                  <c:v>38913</c:v>
                </c:pt>
                <c:pt idx="545">
                  <c:v>38913</c:v>
                </c:pt>
                <c:pt idx="546">
                  <c:v>38914</c:v>
                </c:pt>
                <c:pt idx="547">
                  <c:v>38914</c:v>
                </c:pt>
                <c:pt idx="548">
                  <c:v>38915</c:v>
                </c:pt>
                <c:pt idx="549">
                  <c:v>38915</c:v>
                </c:pt>
                <c:pt idx="550">
                  <c:v>38916</c:v>
                </c:pt>
                <c:pt idx="551">
                  <c:v>38916</c:v>
                </c:pt>
                <c:pt idx="552">
                  <c:v>38917</c:v>
                </c:pt>
                <c:pt idx="553">
                  <c:v>38917</c:v>
                </c:pt>
                <c:pt idx="554">
                  <c:v>38918</c:v>
                </c:pt>
                <c:pt idx="555">
                  <c:v>38918</c:v>
                </c:pt>
                <c:pt idx="556">
                  <c:v>38919</c:v>
                </c:pt>
                <c:pt idx="557">
                  <c:v>38919</c:v>
                </c:pt>
                <c:pt idx="558">
                  <c:v>38920</c:v>
                </c:pt>
                <c:pt idx="559">
                  <c:v>38920</c:v>
                </c:pt>
                <c:pt idx="560">
                  <c:v>38921</c:v>
                </c:pt>
                <c:pt idx="561">
                  <c:v>38921</c:v>
                </c:pt>
                <c:pt idx="562">
                  <c:v>38922</c:v>
                </c:pt>
                <c:pt idx="563">
                  <c:v>38922</c:v>
                </c:pt>
                <c:pt idx="564">
                  <c:v>38923</c:v>
                </c:pt>
                <c:pt idx="565">
                  <c:v>38923</c:v>
                </c:pt>
                <c:pt idx="566">
                  <c:v>38924</c:v>
                </c:pt>
                <c:pt idx="567">
                  <c:v>38924</c:v>
                </c:pt>
                <c:pt idx="568">
                  <c:v>38925</c:v>
                </c:pt>
                <c:pt idx="569">
                  <c:v>38925</c:v>
                </c:pt>
                <c:pt idx="570">
                  <c:v>38926</c:v>
                </c:pt>
                <c:pt idx="571">
                  <c:v>38926</c:v>
                </c:pt>
                <c:pt idx="572">
                  <c:v>38927</c:v>
                </c:pt>
                <c:pt idx="573">
                  <c:v>38927</c:v>
                </c:pt>
                <c:pt idx="574">
                  <c:v>38928</c:v>
                </c:pt>
                <c:pt idx="575">
                  <c:v>38928</c:v>
                </c:pt>
                <c:pt idx="576">
                  <c:v>38929</c:v>
                </c:pt>
                <c:pt idx="577">
                  <c:v>38929</c:v>
                </c:pt>
                <c:pt idx="578">
                  <c:v>38930</c:v>
                </c:pt>
                <c:pt idx="579">
                  <c:v>38930</c:v>
                </c:pt>
                <c:pt idx="580">
                  <c:v>38931</c:v>
                </c:pt>
                <c:pt idx="581">
                  <c:v>38931</c:v>
                </c:pt>
                <c:pt idx="582">
                  <c:v>38932</c:v>
                </c:pt>
                <c:pt idx="583">
                  <c:v>38932</c:v>
                </c:pt>
                <c:pt idx="584">
                  <c:v>38933</c:v>
                </c:pt>
                <c:pt idx="585">
                  <c:v>38933</c:v>
                </c:pt>
                <c:pt idx="586">
                  <c:v>38934</c:v>
                </c:pt>
                <c:pt idx="587">
                  <c:v>38934</c:v>
                </c:pt>
                <c:pt idx="588">
                  <c:v>38935</c:v>
                </c:pt>
                <c:pt idx="589">
                  <c:v>38935</c:v>
                </c:pt>
                <c:pt idx="590">
                  <c:v>38936</c:v>
                </c:pt>
                <c:pt idx="591">
                  <c:v>38936</c:v>
                </c:pt>
                <c:pt idx="592">
                  <c:v>38937</c:v>
                </c:pt>
                <c:pt idx="593">
                  <c:v>38937</c:v>
                </c:pt>
                <c:pt idx="594">
                  <c:v>38938</c:v>
                </c:pt>
                <c:pt idx="595">
                  <c:v>38938</c:v>
                </c:pt>
                <c:pt idx="596">
                  <c:v>38939</c:v>
                </c:pt>
                <c:pt idx="597">
                  <c:v>38939</c:v>
                </c:pt>
                <c:pt idx="598">
                  <c:v>38940</c:v>
                </c:pt>
                <c:pt idx="599">
                  <c:v>38940</c:v>
                </c:pt>
                <c:pt idx="600">
                  <c:v>38941</c:v>
                </c:pt>
                <c:pt idx="601">
                  <c:v>38941</c:v>
                </c:pt>
                <c:pt idx="602">
                  <c:v>38942</c:v>
                </c:pt>
                <c:pt idx="603">
                  <c:v>38942</c:v>
                </c:pt>
                <c:pt idx="604">
                  <c:v>38943</c:v>
                </c:pt>
                <c:pt idx="605">
                  <c:v>38943</c:v>
                </c:pt>
                <c:pt idx="606">
                  <c:v>38944</c:v>
                </c:pt>
                <c:pt idx="607">
                  <c:v>38944</c:v>
                </c:pt>
                <c:pt idx="608">
                  <c:v>38945</c:v>
                </c:pt>
                <c:pt idx="609">
                  <c:v>38945</c:v>
                </c:pt>
                <c:pt idx="610">
                  <c:v>38946</c:v>
                </c:pt>
                <c:pt idx="611">
                  <c:v>38946</c:v>
                </c:pt>
                <c:pt idx="612">
                  <c:v>38947</c:v>
                </c:pt>
                <c:pt idx="613">
                  <c:v>38947</c:v>
                </c:pt>
                <c:pt idx="614">
                  <c:v>38948</c:v>
                </c:pt>
                <c:pt idx="615">
                  <c:v>38948</c:v>
                </c:pt>
                <c:pt idx="616">
                  <c:v>38949</c:v>
                </c:pt>
                <c:pt idx="617">
                  <c:v>38949</c:v>
                </c:pt>
                <c:pt idx="618">
                  <c:v>38950</c:v>
                </c:pt>
                <c:pt idx="619">
                  <c:v>38950</c:v>
                </c:pt>
                <c:pt idx="620">
                  <c:v>38951</c:v>
                </c:pt>
                <c:pt idx="621">
                  <c:v>38951</c:v>
                </c:pt>
                <c:pt idx="622">
                  <c:v>38952</c:v>
                </c:pt>
                <c:pt idx="623">
                  <c:v>38952</c:v>
                </c:pt>
                <c:pt idx="624">
                  <c:v>38953</c:v>
                </c:pt>
                <c:pt idx="625">
                  <c:v>38953</c:v>
                </c:pt>
                <c:pt idx="626">
                  <c:v>38954</c:v>
                </c:pt>
                <c:pt idx="627">
                  <c:v>38954</c:v>
                </c:pt>
                <c:pt idx="628">
                  <c:v>38955</c:v>
                </c:pt>
                <c:pt idx="629">
                  <c:v>38955</c:v>
                </c:pt>
                <c:pt idx="630">
                  <c:v>38956</c:v>
                </c:pt>
                <c:pt idx="631">
                  <c:v>38956</c:v>
                </c:pt>
                <c:pt idx="632">
                  <c:v>38957</c:v>
                </c:pt>
                <c:pt idx="633">
                  <c:v>38957</c:v>
                </c:pt>
                <c:pt idx="634">
                  <c:v>38958</c:v>
                </c:pt>
                <c:pt idx="635">
                  <c:v>38958</c:v>
                </c:pt>
                <c:pt idx="636">
                  <c:v>38959</c:v>
                </c:pt>
                <c:pt idx="637">
                  <c:v>38959</c:v>
                </c:pt>
                <c:pt idx="638">
                  <c:v>38960</c:v>
                </c:pt>
                <c:pt idx="639">
                  <c:v>38960</c:v>
                </c:pt>
                <c:pt idx="640">
                  <c:v>38961</c:v>
                </c:pt>
                <c:pt idx="641">
                  <c:v>38961</c:v>
                </c:pt>
                <c:pt idx="642">
                  <c:v>38962</c:v>
                </c:pt>
                <c:pt idx="643">
                  <c:v>38962</c:v>
                </c:pt>
                <c:pt idx="644">
                  <c:v>38963</c:v>
                </c:pt>
                <c:pt idx="645">
                  <c:v>38963</c:v>
                </c:pt>
                <c:pt idx="646">
                  <c:v>38964</c:v>
                </c:pt>
                <c:pt idx="647">
                  <c:v>38964</c:v>
                </c:pt>
                <c:pt idx="648">
                  <c:v>38965</c:v>
                </c:pt>
                <c:pt idx="649">
                  <c:v>38965</c:v>
                </c:pt>
                <c:pt idx="650">
                  <c:v>38966</c:v>
                </c:pt>
                <c:pt idx="651">
                  <c:v>38966</c:v>
                </c:pt>
                <c:pt idx="652">
                  <c:v>38967</c:v>
                </c:pt>
                <c:pt idx="653">
                  <c:v>38967</c:v>
                </c:pt>
                <c:pt idx="654">
                  <c:v>38968</c:v>
                </c:pt>
                <c:pt idx="655">
                  <c:v>38968</c:v>
                </c:pt>
                <c:pt idx="656">
                  <c:v>38969</c:v>
                </c:pt>
                <c:pt idx="657">
                  <c:v>38969</c:v>
                </c:pt>
                <c:pt idx="658">
                  <c:v>38970</c:v>
                </c:pt>
                <c:pt idx="659">
                  <c:v>38970</c:v>
                </c:pt>
                <c:pt idx="660">
                  <c:v>38971</c:v>
                </c:pt>
                <c:pt idx="661">
                  <c:v>38971</c:v>
                </c:pt>
                <c:pt idx="662">
                  <c:v>38972</c:v>
                </c:pt>
                <c:pt idx="663">
                  <c:v>38972</c:v>
                </c:pt>
                <c:pt idx="664">
                  <c:v>38973</c:v>
                </c:pt>
                <c:pt idx="665">
                  <c:v>38973</c:v>
                </c:pt>
                <c:pt idx="666">
                  <c:v>38974</c:v>
                </c:pt>
                <c:pt idx="667">
                  <c:v>38974</c:v>
                </c:pt>
                <c:pt idx="668">
                  <c:v>38975</c:v>
                </c:pt>
                <c:pt idx="669">
                  <c:v>38975</c:v>
                </c:pt>
                <c:pt idx="670">
                  <c:v>38976</c:v>
                </c:pt>
                <c:pt idx="671">
                  <c:v>38976</c:v>
                </c:pt>
                <c:pt idx="672">
                  <c:v>38977</c:v>
                </c:pt>
                <c:pt idx="673">
                  <c:v>38977</c:v>
                </c:pt>
                <c:pt idx="674">
                  <c:v>38978</c:v>
                </c:pt>
                <c:pt idx="675">
                  <c:v>38978</c:v>
                </c:pt>
                <c:pt idx="676">
                  <c:v>38979</c:v>
                </c:pt>
                <c:pt idx="677">
                  <c:v>38979</c:v>
                </c:pt>
                <c:pt idx="678">
                  <c:v>38980</c:v>
                </c:pt>
                <c:pt idx="679">
                  <c:v>38980</c:v>
                </c:pt>
                <c:pt idx="680">
                  <c:v>38981</c:v>
                </c:pt>
                <c:pt idx="681">
                  <c:v>38981</c:v>
                </c:pt>
                <c:pt idx="682">
                  <c:v>38982</c:v>
                </c:pt>
                <c:pt idx="683">
                  <c:v>38982</c:v>
                </c:pt>
                <c:pt idx="684">
                  <c:v>38983</c:v>
                </c:pt>
                <c:pt idx="685">
                  <c:v>38983</c:v>
                </c:pt>
                <c:pt idx="686">
                  <c:v>38984</c:v>
                </c:pt>
                <c:pt idx="687">
                  <c:v>38984</c:v>
                </c:pt>
                <c:pt idx="688">
                  <c:v>38985</c:v>
                </c:pt>
                <c:pt idx="689">
                  <c:v>38985</c:v>
                </c:pt>
                <c:pt idx="690">
                  <c:v>38986</c:v>
                </c:pt>
                <c:pt idx="691">
                  <c:v>38986</c:v>
                </c:pt>
                <c:pt idx="692">
                  <c:v>38987</c:v>
                </c:pt>
                <c:pt idx="693">
                  <c:v>38987</c:v>
                </c:pt>
                <c:pt idx="694">
                  <c:v>38988</c:v>
                </c:pt>
                <c:pt idx="695">
                  <c:v>38988</c:v>
                </c:pt>
                <c:pt idx="696">
                  <c:v>38989</c:v>
                </c:pt>
                <c:pt idx="697">
                  <c:v>38989</c:v>
                </c:pt>
                <c:pt idx="698">
                  <c:v>38990</c:v>
                </c:pt>
                <c:pt idx="699">
                  <c:v>38990</c:v>
                </c:pt>
                <c:pt idx="700">
                  <c:v>38991</c:v>
                </c:pt>
                <c:pt idx="701">
                  <c:v>38991</c:v>
                </c:pt>
                <c:pt idx="702">
                  <c:v>38992</c:v>
                </c:pt>
                <c:pt idx="703">
                  <c:v>38992</c:v>
                </c:pt>
                <c:pt idx="704">
                  <c:v>38993</c:v>
                </c:pt>
                <c:pt idx="705">
                  <c:v>38993</c:v>
                </c:pt>
                <c:pt idx="706">
                  <c:v>38994</c:v>
                </c:pt>
                <c:pt idx="707">
                  <c:v>38994</c:v>
                </c:pt>
                <c:pt idx="708">
                  <c:v>38995</c:v>
                </c:pt>
                <c:pt idx="709">
                  <c:v>38995</c:v>
                </c:pt>
                <c:pt idx="710">
                  <c:v>38996</c:v>
                </c:pt>
                <c:pt idx="711">
                  <c:v>38996</c:v>
                </c:pt>
                <c:pt idx="712">
                  <c:v>38997</c:v>
                </c:pt>
                <c:pt idx="713">
                  <c:v>38997</c:v>
                </c:pt>
                <c:pt idx="714">
                  <c:v>38998</c:v>
                </c:pt>
                <c:pt idx="715">
                  <c:v>38998</c:v>
                </c:pt>
                <c:pt idx="716">
                  <c:v>38999</c:v>
                </c:pt>
                <c:pt idx="717">
                  <c:v>38999</c:v>
                </c:pt>
                <c:pt idx="718">
                  <c:v>39000</c:v>
                </c:pt>
                <c:pt idx="719">
                  <c:v>39000</c:v>
                </c:pt>
                <c:pt idx="720">
                  <c:v>39001</c:v>
                </c:pt>
                <c:pt idx="721">
                  <c:v>39001</c:v>
                </c:pt>
                <c:pt idx="722">
                  <c:v>39002</c:v>
                </c:pt>
                <c:pt idx="723">
                  <c:v>39002</c:v>
                </c:pt>
                <c:pt idx="724">
                  <c:v>39003</c:v>
                </c:pt>
                <c:pt idx="725">
                  <c:v>39003</c:v>
                </c:pt>
                <c:pt idx="726">
                  <c:v>39004</c:v>
                </c:pt>
                <c:pt idx="727">
                  <c:v>39004</c:v>
                </c:pt>
                <c:pt idx="728">
                  <c:v>39005</c:v>
                </c:pt>
                <c:pt idx="729">
                  <c:v>39005</c:v>
                </c:pt>
                <c:pt idx="730">
                  <c:v>39005</c:v>
                </c:pt>
                <c:pt idx="731">
                  <c:v>39005</c:v>
                </c:pt>
                <c:pt idx="732">
                  <c:v>39005</c:v>
                </c:pt>
                <c:pt idx="733">
                  <c:v>39005</c:v>
                </c:pt>
                <c:pt idx="734">
                  <c:v>39005</c:v>
                </c:pt>
                <c:pt idx="735">
                  <c:v>39005</c:v>
                </c:pt>
                <c:pt idx="736">
                  <c:v>39005</c:v>
                </c:pt>
                <c:pt idx="737">
                  <c:v>39005</c:v>
                </c:pt>
                <c:pt idx="738">
                  <c:v>39005</c:v>
                </c:pt>
                <c:pt idx="739">
                  <c:v>39005</c:v>
                </c:pt>
                <c:pt idx="740">
                  <c:v>39005</c:v>
                </c:pt>
                <c:pt idx="741">
                  <c:v>39005</c:v>
                </c:pt>
                <c:pt idx="742">
                  <c:v>39005</c:v>
                </c:pt>
                <c:pt idx="743">
                  <c:v>39005</c:v>
                </c:pt>
                <c:pt idx="744">
                  <c:v>39005</c:v>
                </c:pt>
                <c:pt idx="745">
                  <c:v>39005</c:v>
                </c:pt>
                <c:pt idx="746">
                  <c:v>39005</c:v>
                </c:pt>
                <c:pt idx="747">
                  <c:v>39005</c:v>
                </c:pt>
                <c:pt idx="748">
                  <c:v>39005</c:v>
                </c:pt>
                <c:pt idx="749">
                  <c:v>39005</c:v>
                </c:pt>
                <c:pt idx="750">
                  <c:v>39005</c:v>
                </c:pt>
                <c:pt idx="751">
                  <c:v>39005</c:v>
                </c:pt>
                <c:pt idx="752">
                  <c:v>39005</c:v>
                </c:pt>
                <c:pt idx="753">
                  <c:v>39005</c:v>
                </c:pt>
                <c:pt idx="754">
                  <c:v>39005</c:v>
                </c:pt>
                <c:pt idx="755">
                  <c:v>39005</c:v>
                </c:pt>
                <c:pt idx="756">
                  <c:v>39005</c:v>
                </c:pt>
                <c:pt idx="757">
                  <c:v>39005</c:v>
                </c:pt>
                <c:pt idx="758">
                  <c:v>39005</c:v>
                </c:pt>
                <c:pt idx="759">
                  <c:v>39005</c:v>
                </c:pt>
                <c:pt idx="760">
                  <c:v>39005</c:v>
                </c:pt>
                <c:pt idx="761">
                  <c:v>39005</c:v>
                </c:pt>
                <c:pt idx="762">
                  <c:v>39005</c:v>
                </c:pt>
                <c:pt idx="763">
                  <c:v>39006</c:v>
                </c:pt>
                <c:pt idx="764">
                  <c:v>39006</c:v>
                </c:pt>
                <c:pt idx="765">
                  <c:v>39006</c:v>
                </c:pt>
                <c:pt idx="766">
                  <c:v>39006</c:v>
                </c:pt>
                <c:pt idx="767">
                  <c:v>39006</c:v>
                </c:pt>
                <c:pt idx="768">
                  <c:v>39006</c:v>
                </c:pt>
                <c:pt idx="769">
                  <c:v>39006</c:v>
                </c:pt>
                <c:pt idx="770">
                  <c:v>39006</c:v>
                </c:pt>
                <c:pt idx="771">
                  <c:v>39006</c:v>
                </c:pt>
                <c:pt idx="772">
                  <c:v>39006</c:v>
                </c:pt>
                <c:pt idx="773">
                  <c:v>39006</c:v>
                </c:pt>
                <c:pt idx="774">
                  <c:v>39006</c:v>
                </c:pt>
                <c:pt idx="775">
                  <c:v>39006</c:v>
                </c:pt>
                <c:pt idx="776">
                  <c:v>39006</c:v>
                </c:pt>
                <c:pt idx="777">
                  <c:v>39006</c:v>
                </c:pt>
                <c:pt idx="778">
                  <c:v>39006</c:v>
                </c:pt>
                <c:pt idx="779">
                  <c:v>39006</c:v>
                </c:pt>
                <c:pt idx="780">
                  <c:v>39006</c:v>
                </c:pt>
                <c:pt idx="781">
                  <c:v>39006</c:v>
                </c:pt>
                <c:pt idx="782">
                  <c:v>39006</c:v>
                </c:pt>
                <c:pt idx="783">
                  <c:v>39006</c:v>
                </c:pt>
                <c:pt idx="784">
                  <c:v>39006</c:v>
                </c:pt>
                <c:pt idx="785">
                  <c:v>39006</c:v>
                </c:pt>
                <c:pt idx="786">
                  <c:v>39006</c:v>
                </c:pt>
                <c:pt idx="787">
                  <c:v>39006</c:v>
                </c:pt>
                <c:pt idx="788">
                  <c:v>39006</c:v>
                </c:pt>
                <c:pt idx="789">
                  <c:v>39006</c:v>
                </c:pt>
                <c:pt idx="790">
                  <c:v>39006</c:v>
                </c:pt>
                <c:pt idx="791">
                  <c:v>39006</c:v>
                </c:pt>
                <c:pt idx="792">
                  <c:v>39006</c:v>
                </c:pt>
                <c:pt idx="793">
                  <c:v>39006</c:v>
                </c:pt>
                <c:pt idx="794">
                  <c:v>39006</c:v>
                </c:pt>
                <c:pt idx="795">
                  <c:v>39006</c:v>
                </c:pt>
                <c:pt idx="796">
                  <c:v>39006</c:v>
                </c:pt>
                <c:pt idx="797">
                  <c:v>39006</c:v>
                </c:pt>
                <c:pt idx="798">
                  <c:v>39006</c:v>
                </c:pt>
                <c:pt idx="799">
                  <c:v>39006</c:v>
                </c:pt>
                <c:pt idx="800">
                  <c:v>39006</c:v>
                </c:pt>
                <c:pt idx="801">
                  <c:v>39006</c:v>
                </c:pt>
                <c:pt idx="802">
                  <c:v>39006</c:v>
                </c:pt>
                <c:pt idx="803">
                  <c:v>39006</c:v>
                </c:pt>
                <c:pt idx="804">
                  <c:v>39006</c:v>
                </c:pt>
                <c:pt idx="805">
                  <c:v>39006</c:v>
                </c:pt>
                <c:pt idx="806">
                  <c:v>39006</c:v>
                </c:pt>
                <c:pt idx="807">
                  <c:v>39006</c:v>
                </c:pt>
                <c:pt idx="808">
                  <c:v>39006</c:v>
                </c:pt>
                <c:pt idx="809">
                  <c:v>39006</c:v>
                </c:pt>
                <c:pt idx="810">
                  <c:v>39006</c:v>
                </c:pt>
                <c:pt idx="811">
                  <c:v>39007</c:v>
                </c:pt>
                <c:pt idx="812">
                  <c:v>39007</c:v>
                </c:pt>
                <c:pt idx="813">
                  <c:v>39007</c:v>
                </c:pt>
                <c:pt idx="814">
                  <c:v>39007</c:v>
                </c:pt>
                <c:pt idx="815">
                  <c:v>39007</c:v>
                </c:pt>
                <c:pt idx="816">
                  <c:v>39007</c:v>
                </c:pt>
                <c:pt idx="817">
                  <c:v>39007</c:v>
                </c:pt>
                <c:pt idx="818">
                  <c:v>39007</c:v>
                </c:pt>
                <c:pt idx="819">
                  <c:v>39007</c:v>
                </c:pt>
                <c:pt idx="820">
                  <c:v>39007</c:v>
                </c:pt>
                <c:pt idx="821">
                  <c:v>39007</c:v>
                </c:pt>
                <c:pt idx="822">
                  <c:v>39007</c:v>
                </c:pt>
                <c:pt idx="823">
                  <c:v>39007</c:v>
                </c:pt>
                <c:pt idx="824">
                  <c:v>39007</c:v>
                </c:pt>
                <c:pt idx="825">
                  <c:v>39007</c:v>
                </c:pt>
                <c:pt idx="826">
                  <c:v>39007</c:v>
                </c:pt>
                <c:pt idx="827">
                  <c:v>39007</c:v>
                </c:pt>
                <c:pt idx="828">
                  <c:v>39007</c:v>
                </c:pt>
                <c:pt idx="829">
                  <c:v>39007</c:v>
                </c:pt>
                <c:pt idx="830">
                  <c:v>39007</c:v>
                </c:pt>
                <c:pt idx="831">
                  <c:v>39007</c:v>
                </c:pt>
                <c:pt idx="832">
                  <c:v>39007</c:v>
                </c:pt>
                <c:pt idx="833">
                  <c:v>39007</c:v>
                </c:pt>
                <c:pt idx="834">
                  <c:v>39007</c:v>
                </c:pt>
                <c:pt idx="835">
                  <c:v>39007</c:v>
                </c:pt>
                <c:pt idx="836">
                  <c:v>39007</c:v>
                </c:pt>
                <c:pt idx="837">
                  <c:v>39007</c:v>
                </c:pt>
                <c:pt idx="838">
                  <c:v>39007</c:v>
                </c:pt>
                <c:pt idx="839">
                  <c:v>39007</c:v>
                </c:pt>
                <c:pt idx="840">
                  <c:v>39007</c:v>
                </c:pt>
                <c:pt idx="841">
                  <c:v>39007</c:v>
                </c:pt>
                <c:pt idx="842">
                  <c:v>39007</c:v>
                </c:pt>
                <c:pt idx="843">
                  <c:v>39007</c:v>
                </c:pt>
                <c:pt idx="844">
                  <c:v>39007</c:v>
                </c:pt>
                <c:pt idx="845">
                  <c:v>39007</c:v>
                </c:pt>
                <c:pt idx="846">
                  <c:v>39007</c:v>
                </c:pt>
                <c:pt idx="847">
                  <c:v>39007</c:v>
                </c:pt>
                <c:pt idx="848">
                  <c:v>39007</c:v>
                </c:pt>
                <c:pt idx="849">
                  <c:v>39007</c:v>
                </c:pt>
                <c:pt idx="850">
                  <c:v>39007</c:v>
                </c:pt>
                <c:pt idx="851">
                  <c:v>39007</c:v>
                </c:pt>
                <c:pt idx="852">
                  <c:v>39007</c:v>
                </c:pt>
                <c:pt idx="853">
                  <c:v>39007</c:v>
                </c:pt>
                <c:pt idx="854">
                  <c:v>39007</c:v>
                </c:pt>
                <c:pt idx="855">
                  <c:v>39007</c:v>
                </c:pt>
                <c:pt idx="856">
                  <c:v>39007</c:v>
                </c:pt>
                <c:pt idx="857">
                  <c:v>39007</c:v>
                </c:pt>
                <c:pt idx="858">
                  <c:v>39007</c:v>
                </c:pt>
                <c:pt idx="859">
                  <c:v>39008</c:v>
                </c:pt>
                <c:pt idx="860">
                  <c:v>39008</c:v>
                </c:pt>
                <c:pt idx="861">
                  <c:v>39008</c:v>
                </c:pt>
                <c:pt idx="862">
                  <c:v>39008</c:v>
                </c:pt>
                <c:pt idx="863">
                  <c:v>39008</c:v>
                </c:pt>
                <c:pt idx="864">
                  <c:v>39008</c:v>
                </c:pt>
                <c:pt idx="865">
                  <c:v>39008</c:v>
                </c:pt>
                <c:pt idx="866">
                  <c:v>39008</c:v>
                </c:pt>
                <c:pt idx="867">
                  <c:v>39008</c:v>
                </c:pt>
                <c:pt idx="868">
                  <c:v>39008</c:v>
                </c:pt>
                <c:pt idx="869">
                  <c:v>39008</c:v>
                </c:pt>
                <c:pt idx="870">
                  <c:v>39008</c:v>
                </c:pt>
                <c:pt idx="871">
                  <c:v>39008</c:v>
                </c:pt>
                <c:pt idx="872">
                  <c:v>39008</c:v>
                </c:pt>
                <c:pt idx="873">
                  <c:v>39008</c:v>
                </c:pt>
                <c:pt idx="874">
                  <c:v>39008</c:v>
                </c:pt>
                <c:pt idx="875">
                  <c:v>39008</c:v>
                </c:pt>
                <c:pt idx="876">
                  <c:v>39008</c:v>
                </c:pt>
                <c:pt idx="877">
                  <c:v>39008</c:v>
                </c:pt>
                <c:pt idx="878">
                  <c:v>39008</c:v>
                </c:pt>
                <c:pt idx="879">
                  <c:v>39008</c:v>
                </c:pt>
                <c:pt idx="880">
                  <c:v>39008</c:v>
                </c:pt>
                <c:pt idx="881">
                  <c:v>39008</c:v>
                </c:pt>
                <c:pt idx="882">
                  <c:v>39008</c:v>
                </c:pt>
                <c:pt idx="883">
                  <c:v>39008</c:v>
                </c:pt>
                <c:pt idx="884">
                  <c:v>39008</c:v>
                </c:pt>
                <c:pt idx="885">
                  <c:v>39008</c:v>
                </c:pt>
                <c:pt idx="886">
                  <c:v>39008</c:v>
                </c:pt>
                <c:pt idx="887">
                  <c:v>39008</c:v>
                </c:pt>
                <c:pt idx="888">
                  <c:v>39008</c:v>
                </c:pt>
                <c:pt idx="889">
                  <c:v>39008</c:v>
                </c:pt>
                <c:pt idx="890">
                  <c:v>39008</c:v>
                </c:pt>
                <c:pt idx="891">
                  <c:v>39008</c:v>
                </c:pt>
                <c:pt idx="892">
                  <c:v>39008</c:v>
                </c:pt>
                <c:pt idx="893">
                  <c:v>39008</c:v>
                </c:pt>
                <c:pt idx="894">
                  <c:v>39008</c:v>
                </c:pt>
                <c:pt idx="895">
                  <c:v>39008</c:v>
                </c:pt>
                <c:pt idx="896">
                  <c:v>39008</c:v>
                </c:pt>
                <c:pt idx="897">
                  <c:v>39008</c:v>
                </c:pt>
                <c:pt idx="898">
                  <c:v>39008</c:v>
                </c:pt>
                <c:pt idx="899">
                  <c:v>39008</c:v>
                </c:pt>
                <c:pt idx="900">
                  <c:v>39008</c:v>
                </c:pt>
                <c:pt idx="901">
                  <c:v>39008</c:v>
                </c:pt>
                <c:pt idx="902">
                  <c:v>39008</c:v>
                </c:pt>
                <c:pt idx="903">
                  <c:v>39008</c:v>
                </c:pt>
                <c:pt idx="904">
                  <c:v>39008</c:v>
                </c:pt>
                <c:pt idx="905">
                  <c:v>39008</c:v>
                </c:pt>
                <c:pt idx="906">
                  <c:v>39008</c:v>
                </c:pt>
                <c:pt idx="907">
                  <c:v>39009</c:v>
                </c:pt>
                <c:pt idx="908">
                  <c:v>39009</c:v>
                </c:pt>
                <c:pt idx="909">
                  <c:v>39009</c:v>
                </c:pt>
                <c:pt idx="910">
                  <c:v>39009</c:v>
                </c:pt>
                <c:pt idx="911">
                  <c:v>39009</c:v>
                </c:pt>
                <c:pt idx="912">
                  <c:v>39009</c:v>
                </c:pt>
                <c:pt idx="913">
                  <c:v>39009</c:v>
                </c:pt>
                <c:pt idx="914">
                  <c:v>39009</c:v>
                </c:pt>
                <c:pt idx="915">
                  <c:v>39009</c:v>
                </c:pt>
                <c:pt idx="916">
                  <c:v>39009</c:v>
                </c:pt>
                <c:pt idx="917">
                  <c:v>39009</c:v>
                </c:pt>
                <c:pt idx="918">
                  <c:v>39009</c:v>
                </c:pt>
                <c:pt idx="919">
                  <c:v>39009</c:v>
                </c:pt>
                <c:pt idx="920">
                  <c:v>39009</c:v>
                </c:pt>
                <c:pt idx="921">
                  <c:v>39009</c:v>
                </c:pt>
                <c:pt idx="922">
                  <c:v>39009</c:v>
                </c:pt>
                <c:pt idx="923">
                  <c:v>39009</c:v>
                </c:pt>
                <c:pt idx="924">
                  <c:v>39009</c:v>
                </c:pt>
                <c:pt idx="925">
                  <c:v>39009</c:v>
                </c:pt>
                <c:pt idx="926">
                  <c:v>39009</c:v>
                </c:pt>
                <c:pt idx="927">
                  <c:v>39009</c:v>
                </c:pt>
                <c:pt idx="928">
                  <c:v>39009</c:v>
                </c:pt>
                <c:pt idx="929">
                  <c:v>39009</c:v>
                </c:pt>
                <c:pt idx="930">
                  <c:v>39009</c:v>
                </c:pt>
                <c:pt idx="931">
                  <c:v>39009</c:v>
                </c:pt>
                <c:pt idx="932">
                  <c:v>39009</c:v>
                </c:pt>
                <c:pt idx="933">
                  <c:v>39009</c:v>
                </c:pt>
                <c:pt idx="934">
                  <c:v>39009</c:v>
                </c:pt>
                <c:pt idx="935">
                  <c:v>39009</c:v>
                </c:pt>
                <c:pt idx="936">
                  <c:v>39009</c:v>
                </c:pt>
                <c:pt idx="937">
                  <c:v>39009</c:v>
                </c:pt>
                <c:pt idx="938">
                  <c:v>39009</c:v>
                </c:pt>
                <c:pt idx="939">
                  <c:v>39009</c:v>
                </c:pt>
                <c:pt idx="940">
                  <c:v>39009</c:v>
                </c:pt>
                <c:pt idx="941">
                  <c:v>39009</c:v>
                </c:pt>
                <c:pt idx="942">
                  <c:v>39009</c:v>
                </c:pt>
                <c:pt idx="943">
                  <c:v>39009</c:v>
                </c:pt>
                <c:pt idx="944">
                  <c:v>39009</c:v>
                </c:pt>
                <c:pt idx="945">
                  <c:v>39009</c:v>
                </c:pt>
                <c:pt idx="946">
                  <c:v>39009</c:v>
                </c:pt>
                <c:pt idx="947">
                  <c:v>39009</c:v>
                </c:pt>
                <c:pt idx="948">
                  <c:v>39009</c:v>
                </c:pt>
                <c:pt idx="949">
                  <c:v>39009</c:v>
                </c:pt>
                <c:pt idx="950">
                  <c:v>39009</c:v>
                </c:pt>
                <c:pt idx="951">
                  <c:v>39009</c:v>
                </c:pt>
                <c:pt idx="952">
                  <c:v>39009</c:v>
                </c:pt>
                <c:pt idx="953">
                  <c:v>39009</c:v>
                </c:pt>
                <c:pt idx="954">
                  <c:v>39009</c:v>
                </c:pt>
                <c:pt idx="955">
                  <c:v>39010</c:v>
                </c:pt>
                <c:pt idx="956">
                  <c:v>39010</c:v>
                </c:pt>
                <c:pt idx="957">
                  <c:v>39010</c:v>
                </c:pt>
                <c:pt idx="958">
                  <c:v>39010</c:v>
                </c:pt>
                <c:pt idx="959">
                  <c:v>39010</c:v>
                </c:pt>
                <c:pt idx="960">
                  <c:v>39010</c:v>
                </c:pt>
                <c:pt idx="961">
                  <c:v>39010</c:v>
                </c:pt>
                <c:pt idx="962">
                  <c:v>39010</c:v>
                </c:pt>
                <c:pt idx="963">
                  <c:v>39010</c:v>
                </c:pt>
                <c:pt idx="964">
                  <c:v>39010</c:v>
                </c:pt>
                <c:pt idx="965">
                  <c:v>39010</c:v>
                </c:pt>
                <c:pt idx="966">
                  <c:v>39010</c:v>
                </c:pt>
                <c:pt idx="967">
                  <c:v>39010</c:v>
                </c:pt>
                <c:pt idx="968">
                  <c:v>39010</c:v>
                </c:pt>
                <c:pt idx="969">
                  <c:v>39010</c:v>
                </c:pt>
                <c:pt idx="970">
                  <c:v>39010</c:v>
                </c:pt>
                <c:pt idx="971">
                  <c:v>39010</c:v>
                </c:pt>
                <c:pt idx="972">
                  <c:v>39010</c:v>
                </c:pt>
                <c:pt idx="973">
                  <c:v>39010</c:v>
                </c:pt>
                <c:pt idx="974">
                  <c:v>39010</c:v>
                </c:pt>
                <c:pt idx="975">
                  <c:v>39010</c:v>
                </c:pt>
                <c:pt idx="976">
                  <c:v>39010</c:v>
                </c:pt>
                <c:pt idx="977">
                  <c:v>39010</c:v>
                </c:pt>
                <c:pt idx="978">
                  <c:v>39010</c:v>
                </c:pt>
                <c:pt idx="979">
                  <c:v>39010</c:v>
                </c:pt>
                <c:pt idx="980">
                  <c:v>39010</c:v>
                </c:pt>
                <c:pt idx="981">
                  <c:v>39010</c:v>
                </c:pt>
                <c:pt idx="982">
                  <c:v>39010</c:v>
                </c:pt>
                <c:pt idx="983">
                  <c:v>39010</c:v>
                </c:pt>
                <c:pt idx="984">
                  <c:v>39010</c:v>
                </c:pt>
                <c:pt idx="985">
                  <c:v>39010</c:v>
                </c:pt>
                <c:pt idx="986">
                  <c:v>39010</c:v>
                </c:pt>
                <c:pt idx="987">
                  <c:v>39010</c:v>
                </c:pt>
                <c:pt idx="988">
                  <c:v>39010</c:v>
                </c:pt>
                <c:pt idx="989">
                  <c:v>39010</c:v>
                </c:pt>
                <c:pt idx="990">
                  <c:v>39010</c:v>
                </c:pt>
                <c:pt idx="991">
                  <c:v>39010</c:v>
                </c:pt>
                <c:pt idx="992">
                  <c:v>39010</c:v>
                </c:pt>
                <c:pt idx="993">
                  <c:v>39010</c:v>
                </c:pt>
                <c:pt idx="994">
                  <c:v>39010</c:v>
                </c:pt>
                <c:pt idx="995">
                  <c:v>39010</c:v>
                </c:pt>
                <c:pt idx="996">
                  <c:v>39010</c:v>
                </c:pt>
                <c:pt idx="997">
                  <c:v>39010</c:v>
                </c:pt>
                <c:pt idx="998">
                  <c:v>39010</c:v>
                </c:pt>
                <c:pt idx="999">
                  <c:v>39010</c:v>
                </c:pt>
                <c:pt idx="1000">
                  <c:v>39010</c:v>
                </c:pt>
                <c:pt idx="1001">
                  <c:v>39010</c:v>
                </c:pt>
                <c:pt idx="1002">
                  <c:v>39010</c:v>
                </c:pt>
                <c:pt idx="1003">
                  <c:v>39011</c:v>
                </c:pt>
                <c:pt idx="1004">
                  <c:v>39011</c:v>
                </c:pt>
                <c:pt idx="1005">
                  <c:v>39011</c:v>
                </c:pt>
                <c:pt idx="1006">
                  <c:v>39011</c:v>
                </c:pt>
                <c:pt idx="1007">
                  <c:v>39011</c:v>
                </c:pt>
                <c:pt idx="1008">
                  <c:v>39011</c:v>
                </c:pt>
                <c:pt idx="1009">
                  <c:v>39011</c:v>
                </c:pt>
                <c:pt idx="1010">
                  <c:v>39011</c:v>
                </c:pt>
                <c:pt idx="1011">
                  <c:v>39011</c:v>
                </c:pt>
                <c:pt idx="1012">
                  <c:v>39011</c:v>
                </c:pt>
                <c:pt idx="1013">
                  <c:v>39011</c:v>
                </c:pt>
                <c:pt idx="1014">
                  <c:v>39011</c:v>
                </c:pt>
                <c:pt idx="1015">
                  <c:v>39011</c:v>
                </c:pt>
                <c:pt idx="1016">
                  <c:v>39011</c:v>
                </c:pt>
                <c:pt idx="1017">
                  <c:v>39011</c:v>
                </c:pt>
                <c:pt idx="1018">
                  <c:v>39011</c:v>
                </c:pt>
                <c:pt idx="1019">
                  <c:v>39011</c:v>
                </c:pt>
                <c:pt idx="1020">
                  <c:v>39011</c:v>
                </c:pt>
                <c:pt idx="1021">
                  <c:v>39011</c:v>
                </c:pt>
                <c:pt idx="1022">
                  <c:v>39011</c:v>
                </c:pt>
                <c:pt idx="1023">
                  <c:v>39011</c:v>
                </c:pt>
                <c:pt idx="1024">
                  <c:v>39011</c:v>
                </c:pt>
                <c:pt idx="1025">
                  <c:v>39011</c:v>
                </c:pt>
                <c:pt idx="1026">
                  <c:v>39011</c:v>
                </c:pt>
                <c:pt idx="1027">
                  <c:v>39011</c:v>
                </c:pt>
                <c:pt idx="1028">
                  <c:v>39011</c:v>
                </c:pt>
                <c:pt idx="1029">
                  <c:v>39011</c:v>
                </c:pt>
                <c:pt idx="1030">
                  <c:v>39011</c:v>
                </c:pt>
                <c:pt idx="1031">
                  <c:v>39011</c:v>
                </c:pt>
                <c:pt idx="1032">
                  <c:v>39011</c:v>
                </c:pt>
                <c:pt idx="1033">
                  <c:v>39011</c:v>
                </c:pt>
                <c:pt idx="1034">
                  <c:v>39011</c:v>
                </c:pt>
                <c:pt idx="1035">
                  <c:v>39011</c:v>
                </c:pt>
                <c:pt idx="1036">
                  <c:v>39011</c:v>
                </c:pt>
                <c:pt idx="1037">
                  <c:v>39011</c:v>
                </c:pt>
                <c:pt idx="1038">
                  <c:v>39011</c:v>
                </c:pt>
                <c:pt idx="1039">
                  <c:v>39011</c:v>
                </c:pt>
                <c:pt idx="1040">
                  <c:v>39011</c:v>
                </c:pt>
                <c:pt idx="1041">
                  <c:v>39011</c:v>
                </c:pt>
                <c:pt idx="1042">
                  <c:v>39011</c:v>
                </c:pt>
                <c:pt idx="1043">
                  <c:v>39011</c:v>
                </c:pt>
                <c:pt idx="1044">
                  <c:v>39011</c:v>
                </c:pt>
                <c:pt idx="1045">
                  <c:v>39011</c:v>
                </c:pt>
                <c:pt idx="1046">
                  <c:v>39011</c:v>
                </c:pt>
                <c:pt idx="1047">
                  <c:v>39011</c:v>
                </c:pt>
                <c:pt idx="1048">
                  <c:v>39011</c:v>
                </c:pt>
                <c:pt idx="1049">
                  <c:v>39011</c:v>
                </c:pt>
                <c:pt idx="1050">
                  <c:v>39011</c:v>
                </c:pt>
                <c:pt idx="1051">
                  <c:v>39012</c:v>
                </c:pt>
                <c:pt idx="1052">
                  <c:v>39012</c:v>
                </c:pt>
                <c:pt idx="1053">
                  <c:v>39012</c:v>
                </c:pt>
                <c:pt idx="1054">
                  <c:v>39012</c:v>
                </c:pt>
                <c:pt idx="1055">
                  <c:v>39012</c:v>
                </c:pt>
                <c:pt idx="1056">
                  <c:v>39012</c:v>
                </c:pt>
                <c:pt idx="1057">
                  <c:v>39012</c:v>
                </c:pt>
                <c:pt idx="1058">
                  <c:v>39012</c:v>
                </c:pt>
                <c:pt idx="1059">
                  <c:v>39012</c:v>
                </c:pt>
                <c:pt idx="1060">
                  <c:v>39012</c:v>
                </c:pt>
                <c:pt idx="1061">
                  <c:v>39012</c:v>
                </c:pt>
                <c:pt idx="1062">
                  <c:v>39012</c:v>
                </c:pt>
                <c:pt idx="1063">
                  <c:v>39012</c:v>
                </c:pt>
                <c:pt idx="1064">
                  <c:v>39012</c:v>
                </c:pt>
                <c:pt idx="1065">
                  <c:v>39012</c:v>
                </c:pt>
                <c:pt idx="1066">
                  <c:v>39012</c:v>
                </c:pt>
                <c:pt idx="1067">
                  <c:v>39012</c:v>
                </c:pt>
                <c:pt idx="1068">
                  <c:v>39012</c:v>
                </c:pt>
                <c:pt idx="1069">
                  <c:v>39012</c:v>
                </c:pt>
                <c:pt idx="1070">
                  <c:v>39012</c:v>
                </c:pt>
                <c:pt idx="1071">
                  <c:v>39012</c:v>
                </c:pt>
                <c:pt idx="1072">
                  <c:v>39012</c:v>
                </c:pt>
                <c:pt idx="1073">
                  <c:v>39012</c:v>
                </c:pt>
                <c:pt idx="1074">
                  <c:v>39012</c:v>
                </c:pt>
                <c:pt idx="1075">
                  <c:v>39012</c:v>
                </c:pt>
                <c:pt idx="1076">
                  <c:v>39012</c:v>
                </c:pt>
                <c:pt idx="1077">
                  <c:v>39012</c:v>
                </c:pt>
                <c:pt idx="1078">
                  <c:v>39012</c:v>
                </c:pt>
                <c:pt idx="1079">
                  <c:v>39012</c:v>
                </c:pt>
                <c:pt idx="1080">
                  <c:v>39012</c:v>
                </c:pt>
                <c:pt idx="1081">
                  <c:v>39012</c:v>
                </c:pt>
                <c:pt idx="1082">
                  <c:v>39012</c:v>
                </c:pt>
                <c:pt idx="1083">
                  <c:v>39012</c:v>
                </c:pt>
                <c:pt idx="1084">
                  <c:v>39012</c:v>
                </c:pt>
                <c:pt idx="1085">
                  <c:v>39012</c:v>
                </c:pt>
                <c:pt idx="1086">
                  <c:v>39012</c:v>
                </c:pt>
                <c:pt idx="1087">
                  <c:v>39012</c:v>
                </c:pt>
                <c:pt idx="1088">
                  <c:v>39012</c:v>
                </c:pt>
                <c:pt idx="1089">
                  <c:v>39012</c:v>
                </c:pt>
                <c:pt idx="1090">
                  <c:v>39012</c:v>
                </c:pt>
                <c:pt idx="1091">
                  <c:v>39012</c:v>
                </c:pt>
                <c:pt idx="1092">
                  <c:v>39012</c:v>
                </c:pt>
                <c:pt idx="1093">
                  <c:v>39012</c:v>
                </c:pt>
                <c:pt idx="1094">
                  <c:v>39012</c:v>
                </c:pt>
                <c:pt idx="1095">
                  <c:v>39012</c:v>
                </c:pt>
                <c:pt idx="1096">
                  <c:v>39012</c:v>
                </c:pt>
                <c:pt idx="1097">
                  <c:v>39012</c:v>
                </c:pt>
                <c:pt idx="1098">
                  <c:v>39012</c:v>
                </c:pt>
                <c:pt idx="1099">
                  <c:v>39013</c:v>
                </c:pt>
                <c:pt idx="1100">
                  <c:v>39013</c:v>
                </c:pt>
                <c:pt idx="1101">
                  <c:v>39013</c:v>
                </c:pt>
                <c:pt idx="1102">
                  <c:v>39013</c:v>
                </c:pt>
                <c:pt idx="1103">
                  <c:v>39013</c:v>
                </c:pt>
                <c:pt idx="1104">
                  <c:v>39013</c:v>
                </c:pt>
                <c:pt idx="1105">
                  <c:v>39013</c:v>
                </c:pt>
                <c:pt idx="1106">
                  <c:v>39013</c:v>
                </c:pt>
                <c:pt idx="1107">
                  <c:v>39013</c:v>
                </c:pt>
                <c:pt idx="1108">
                  <c:v>39013</c:v>
                </c:pt>
                <c:pt idx="1109">
                  <c:v>39013</c:v>
                </c:pt>
                <c:pt idx="1110">
                  <c:v>39013</c:v>
                </c:pt>
                <c:pt idx="1111">
                  <c:v>39013</c:v>
                </c:pt>
                <c:pt idx="1112">
                  <c:v>39013</c:v>
                </c:pt>
                <c:pt idx="1113">
                  <c:v>39013</c:v>
                </c:pt>
                <c:pt idx="1114">
                  <c:v>39013</c:v>
                </c:pt>
                <c:pt idx="1115">
                  <c:v>39013</c:v>
                </c:pt>
                <c:pt idx="1116">
                  <c:v>39013</c:v>
                </c:pt>
                <c:pt idx="1117">
                  <c:v>39013</c:v>
                </c:pt>
                <c:pt idx="1118">
                  <c:v>39013</c:v>
                </c:pt>
                <c:pt idx="1119">
                  <c:v>39013</c:v>
                </c:pt>
                <c:pt idx="1120">
                  <c:v>39013</c:v>
                </c:pt>
                <c:pt idx="1121">
                  <c:v>39013</c:v>
                </c:pt>
                <c:pt idx="1122">
                  <c:v>39013</c:v>
                </c:pt>
                <c:pt idx="1123">
                  <c:v>39013</c:v>
                </c:pt>
                <c:pt idx="1124">
                  <c:v>39013</c:v>
                </c:pt>
                <c:pt idx="1125">
                  <c:v>39013</c:v>
                </c:pt>
                <c:pt idx="1126">
                  <c:v>39013</c:v>
                </c:pt>
                <c:pt idx="1127">
                  <c:v>39013</c:v>
                </c:pt>
                <c:pt idx="1128">
                  <c:v>39013</c:v>
                </c:pt>
                <c:pt idx="1129">
                  <c:v>39013</c:v>
                </c:pt>
                <c:pt idx="1130">
                  <c:v>39013</c:v>
                </c:pt>
                <c:pt idx="1131">
                  <c:v>39013</c:v>
                </c:pt>
                <c:pt idx="1132">
                  <c:v>39013</c:v>
                </c:pt>
                <c:pt idx="1133">
                  <c:v>39013</c:v>
                </c:pt>
                <c:pt idx="1134">
                  <c:v>39013</c:v>
                </c:pt>
                <c:pt idx="1135">
                  <c:v>39013</c:v>
                </c:pt>
                <c:pt idx="1136">
                  <c:v>39013</c:v>
                </c:pt>
                <c:pt idx="1137">
                  <c:v>39013</c:v>
                </c:pt>
                <c:pt idx="1138">
                  <c:v>39013</c:v>
                </c:pt>
                <c:pt idx="1139">
                  <c:v>39013</c:v>
                </c:pt>
                <c:pt idx="1140">
                  <c:v>39013</c:v>
                </c:pt>
                <c:pt idx="1141">
                  <c:v>39013</c:v>
                </c:pt>
                <c:pt idx="1142">
                  <c:v>39013</c:v>
                </c:pt>
                <c:pt idx="1143">
                  <c:v>39013</c:v>
                </c:pt>
                <c:pt idx="1144">
                  <c:v>39013</c:v>
                </c:pt>
                <c:pt idx="1145">
                  <c:v>39013</c:v>
                </c:pt>
                <c:pt idx="1146">
                  <c:v>39013</c:v>
                </c:pt>
                <c:pt idx="1147">
                  <c:v>39014</c:v>
                </c:pt>
                <c:pt idx="1148">
                  <c:v>39014</c:v>
                </c:pt>
                <c:pt idx="1149">
                  <c:v>39014</c:v>
                </c:pt>
                <c:pt idx="1150">
                  <c:v>39014</c:v>
                </c:pt>
                <c:pt idx="1151">
                  <c:v>39014</c:v>
                </c:pt>
                <c:pt idx="1152">
                  <c:v>39014</c:v>
                </c:pt>
                <c:pt idx="1153">
                  <c:v>39014</c:v>
                </c:pt>
                <c:pt idx="1154">
                  <c:v>39014</c:v>
                </c:pt>
                <c:pt idx="1155">
                  <c:v>39014</c:v>
                </c:pt>
                <c:pt idx="1156">
                  <c:v>39014</c:v>
                </c:pt>
                <c:pt idx="1157">
                  <c:v>39014</c:v>
                </c:pt>
                <c:pt idx="1158">
                  <c:v>39014</c:v>
                </c:pt>
                <c:pt idx="1159">
                  <c:v>39014</c:v>
                </c:pt>
                <c:pt idx="1160">
                  <c:v>39014</c:v>
                </c:pt>
                <c:pt idx="1161">
                  <c:v>39014</c:v>
                </c:pt>
                <c:pt idx="1162">
                  <c:v>39014</c:v>
                </c:pt>
                <c:pt idx="1163">
                  <c:v>39014</c:v>
                </c:pt>
                <c:pt idx="1164">
                  <c:v>39014</c:v>
                </c:pt>
                <c:pt idx="1165">
                  <c:v>39014</c:v>
                </c:pt>
                <c:pt idx="1166">
                  <c:v>39014</c:v>
                </c:pt>
                <c:pt idx="1167">
                  <c:v>39014</c:v>
                </c:pt>
                <c:pt idx="1168">
                  <c:v>39014</c:v>
                </c:pt>
                <c:pt idx="1169">
                  <c:v>39014</c:v>
                </c:pt>
                <c:pt idx="1170">
                  <c:v>39014</c:v>
                </c:pt>
                <c:pt idx="1171">
                  <c:v>39014</c:v>
                </c:pt>
                <c:pt idx="1172">
                  <c:v>39014</c:v>
                </c:pt>
                <c:pt idx="1173">
                  <c:v>39014</c:v>
                </c:pt>
                <c:pt idx="1174">
                  <c:v>39014</c:v>
                </c:pt>
                <c:pt idx="1175">
                  <c:v>39014</c:v>
                </c:pt>
                <c:pt idx="1176">
                  <c:v>39014</c:v>
                </c:pt>
                <c:pt idx="1177">
                  <c:v>39014</c:v>
                </c:pt>
                <c:pt idx="1178">
                  <c:v>39014</c:v>
                </c:pt>
                <c:pt idx="1179">
                  <c:v>39014</c:v>
                </c:pt>
                <c:pt idx="1180">
                  <c:v>39014</c:v>
                </c:pt>
                <c:pt idx="1181">
                  <c:v>39014</c:v>
                </c:pt>
                <c:pt idx="1182">
                  <c:v>39014</c:v>
                </c:pt>
                <c:pt idx="1183">
                  <c:v>39014</c:v>
                </c:pt>
                <c:pt idx="1184">
                  <c:v>39014</c:v>
                </c:pt>
                <c:pt idx="1185">
                  <c:v>39014</c:v>
                </c:pt>
                <c:pt idx="1186">
                  <c:v>39014</c:v>
                </c:pt>
                <c:pt idx="1187">
                  <c:v>39014</c:v>
                </c:pt>
                <c:pt idx="1188">
                  <c:v>39014</c:v>
                </c:pt>
                <c:pt idx="1189">
                  <c:v>39014</c:v>
                </c:pt>
                <c:pt idx="1190">
                  <c:v>39014</c:v>
                </c:pt>
                <c:pt idx="1191">
                  <c:v>39014</c:v>
                </c:pt>
                <c:pt idx="1192">
                  <c:v>39014</c:v>
                </c:pt>
                <c:pt idx="1193">
                  <c:v>39014</c:v>
                </c:pt>
                <c:pt idx="1194">
                  <c:v>39014</c:v>
                </c:pt>
                <c:pt idx="1195">
                  <c:v>39015</c:v>
                </c:pt>
                <c:pt idx="1196">
                  <c:v>39015</c:v>
                </c:pt>
                <c:pt idx="1197">
                  <c:v>39015</c:v>
                </c:pt>
                <c:pt idx="1198">
                  <c:v>39015</c:v>
                </c:pt>
                <c:pt idx="1199">
                  <c:v>39015</c:v>
                </c:pt>
                <c:pt idx="1200">
                  <c:v>39015</c:v>
                </c:pt>
                <c:pt idx="1201">
                  <c:v>39015</c:v>
                </c:pt>
                <c:pt idx="1202">
                  <c:v>39015</c:v>
                </c:pt>
                <c:pt idx="1203">
                  <c:v>39015</c:v>
                </c:pt>
                <c:pt idx="1204">
                  <c:v>39015</c:v>
                </c:pt>
                <c:pt idx="1205">
                  <c:v>39015</c:v>
                </c:pt>
                <c:pt idx="1206">
                  <c:v>39015</c:v>
                </c:pt>
                <c:pt idx="1207">
                  <c:v>39015</c:v>
                </c:pt>
                <c:pt idx="1208">
                  <c:v>39015</c:v>
                </c:pt>
                <c:pt idx="1209">
                  <c:v>39015</c:v>
                </c:pt>
                <c:pt idx="1210">
                  <c:v>39015</c:v>
                </c:pt>
                <c:pt idx="1211">
                  <c:v>39015</c:v>
                </c:pt>
                <c:pt idx="1212">
                  <c:v>39015</c:v>
                </c:pt>
                <c:pt idx="1213">
                  <c:v>39015</c:v>
                </c:pt>
                <c:pt idx="1214">
                  <c:v>39015</c:v>
                </c:pt>
                <c:pt idx="1215">
                  <c:v>39015</c:v>
                </c:pt>
                <c:pt idx="1216">
                  <c:v>39015</c:v>
                </c:pt>
                <c:pt idx="1217">
                  <c:v>39015</c:v>
                </c:pt>
                <c:pt idx="1218">
                  <c:v>39015</c:v>
                </c:pt>
                <c:pt idx="1219">
                  <c:v>39015</c:v>
                </c:pt>
                <c:pt idx="1220">
                  <c:v>39015</c:v>
                </c:pt>
                <c:pt idx="1221">
                  <c:v>39015</c:v>
                </c:pt>
                <c:pt idx="1222">
                  <c:v>39015</c:v>
                </c:pt>
                <c:pt idx="1223">
                  <c:v>39015</c:v>
                </c:pt>
                <c:pt idx="1224">
                  <c:v>39015</c:v>
                </c:pt>
                <c:pt idx="1225">
                  <c:v>39015</c:v>
                </c:pt>
                <c:pt idx="1226">
                  <c:v>39015</c:v>
                </c:pt>
                <c:pt idx="1227">
                  <c:v>39015</c:v>
                </c:pt>
                <c:pt idx="1228">
                  <c:v>39015</c:v>
                </c:pt>
                <c:pt idx="1229">
                  <c:v>39015</c:v>
                </c:pt>
                <c:pt idx="1230">
                  <c:v>39015</c:v>
                </c:pt>
                <c:pt idx="1231">
                  <c:v>39015</c:v>
                </c:pt>
                <c:pt idx="1232">
                  <c:v>39015</c:v>
                </c:pt>
                <c:pt idx="1233">
                  <c:v>39015</c:v>
                </c:pt>
                <c:pt idx="1234">
                  <c:v>39015</c:v>
                </c:pt>
                <c:pt idx="1235">
                  <c:v>39015</c:v>
                </c:pt>
                <c:pt idx="1236">
                  <c:v>39015</c:v>
                </c:pt>
                <c:pt idx="1237">
                  <c:v>39015</c:v>
                </c:pt>
                <c:pt idx="1238">
                  <c:v>39015</c:v>
                </c:pt>
                <c:pt idx="1239">
                  <c:v>39015</c:v>
                </c:pt>
                <c:pt idx="1240">
                  <c:v>39015</c:v>
                </c:pt>
                <c:pt idx="1241">
                  <c:v>39015</c:v>
                </c:pt>
                <c:pt idx="1242">
                  <c:v>39015</c:v>
                </c:pt>
                <c:pt idx="1243">
                  <c:v>39016</c:v>
                </c:pt>
                <c:pt idx="1244">
                  <c:v>39016</c:v>
                </c:pt>
                <c:pt idx="1245">
                  <c:v>39016</c:v>
                </c:pt>
                <c:pt idx="1246">
                  <c:v>39016</c:v>
                </c:pt>
                <c:pt idx="1247">
                  <c:v>39016</c:v>
                </c:pt>
                <c:pt idx="1248">
                  <c:v>39016</c:v>
                </c:pt>
                <c:pt idx="1249">
                  <c:v>39016</c:v>
                </c:pt>
                <c:pt idx="1250">
                  <c:v>39016</c:v>
                </c:pt>
                <c:pt idx="1251">
                  <c:v>39016</c:v>
                </c:pt>
                <c:pt idx="1252">
                  <c:v>39016</c:v>
                </c:pt>
                <c:pt idx="1253">
                  <c:v>39016</c:v>
                </c:pt>
                <c:pt idx="1254">
                  <c:v>39016</c:v>
                </c:pt>
                <c:pt idx="1255">
                  <c:v>39016</c:v>
                </c:pt>
                <c:pt idx="1256">
                  <c:v>39016</c:v>
                </c:pt>
                <c:pt idx="1257">
                  <c:v>39016</c:v>
                </c:pt>
                <c:pt idx="1258">
                  <c:v>39016</c:v>
                </c:pt>
                <c:pt idx="1259">
                  <c:v>39016</c:v>
                </c:pt>
                <c:pt idx="1260">
                  <c:v>39016</c:v>
                </c:pt>
                <c:pt idx="1261">
                  <c:v>39016</c:v>
                </c:pt>
                <c:pt idx="1262">
                  <c:v>39016</c:v>
                </c:pt>
                <c:pt idx="1263">
                  <c:v>39016</c:v>
                </c:pt>
                <c:pt idx="1264">
                  <c:v>39016</c:v>
                </c:pt>
                <c:pt idx="1265">
                  <c:v>39016</c:v>
                </c:pt>
                <c:pt idx="1266">
                  <c:v>39016</c:v>
                </c:pt>
                <c:pt idx="1267">
                  <c:v>39016</c:v>
                </c:pt>
                <c:pt idx="1268">
                  <c:v>39016</c:v>
                </c:pt>
                <c:pt idx="1269">
                  <c:v>39016</c:v>
                </c:pt>
                <c:pt idx="1270">
                  <c:v>39016</c:v>
                </c:pt>
                <c:pt idx="1271">
                  <c:v>39016</c:v>
                </c:pt>
                <c:pt idx="1272">
                  <c:v>39016</c:v>
                </c:pt>
                <c:pt idx="1273">
                  <c:v>39016</c:v>
                </c:pt>
                <c:pt idx="1274">
                  <c:v>39016</c:v>
                </c:pt>
                <c:pt idx="1275">
                  <c:v>39016</c:v>
                </c:pt>
                <c:pt idx="1276">
                  <c:v>39016</c:v>
                </c:pt>
                <c:pt idx="1277">
                  <c:v>39016</c:v>
                </c:pt>
                <c:pt idx="1278">
                  <c:v>39016</c:v>
                </c:pt>
                <c:pt idx="1279">
                  <c:v>39016</c:v>
                </c:pt>
                <c:pt idx="1280">
                  <c:v>39016</c:v>
                </c:pt>
                <c:pt idx="1281">
                  <c:v>39016</c:v>
                </c:pt>
                <c:pt idx="1282">
                  <c:v>39016</c:v>
                </c:pt>
                <c:pt idx="1283">
                  <c:v>39016</c:v>
                </c:pt>
                <c:pt idx="1284">
                  <c:v>39016</c:v>
                </c:pt>
                <c:pt idx="1285">
                  <c:v>39016</c:v>
                </c:pt>
                <c:pt idx="1286">
                  <c:v>39016</c:v>
                </c:pt>
                <c:pt idx="1287">
                  <c:v>39016</c:v>
                </c:pt>
                <c:pt idx="1288">
                  <c:v>39016</c:v>
                </c:pt>
                <c:pt idx="1289">
                  <c:v>39016</c:v>
                </c:pt>
                <c:pt idx="1290">
                  <c:v>39016</c:v>
                </c:pt>
                <c:pt idx="1291">
                  <c:v>39017</c:v>
                </c:pt>
                <c:pt idx="1292">
                  <c:v>39017</c:v>
                </c:pt>
                <c:pt idx="1293">
                  <c:v>39017</c:v>
                </c:pt>
                <c:pt idx="1294">
                  <c:v>39017</c:v>
                </c:pt>
                <c:pt idx="1295">
                  <c:v>39017</c:v>
                </c:pt>
                <c:pt idx="1296">
                  <c:v>39017</c:v>
                </c:pt>
                <c:pt idx="1297">
                  <c:v>39017</c:v>
                </c:pt>
                <c:pt idx="1298">
                  <c:v>39017</c:v>
                </c:pt>
                <c:pt idx="1299">
                  <c:v>39017</c:v>
                </c:pt>
                <c:pt idx="1300">
                  <c:v>39017</c:v>
                </c:pt>
                <c:pt idx="1301">
                  <c:v>39017</c:v>
                </c:pt>
                <c:pt idx="1302">
                  <c:v>39017</c:v>
                </c:pt>
                <c:pt idx="1303">
                  <c:v>39017</c:v>
                </c:pt>
                <c:pt idx="1304">
                  <c:v>39017</c:v>
                </c:pt>
                <c:pt idx="1305">
                  <c:v>39017</c:v>
                </c:pt>
                <c:pt idx="1306">
                  <c:v>39017</c:v>
                </c:pt>
                <c:pt idx="1307">
                  <c:v>39017</c:v>
                </c:pt>
                <c:pt idx="1308">
                  <c:v>39017</c:v>
                </c:pt>
                <c:pt idx="1309">
                  <c:v>39017</c:v>
                </c:pt>
                <c:pt idx="1310">
                  <c:v>39017</c:v>
                </c:pt>
                <c:pt idx="1311">
                  <c:v>39017</c:v>
                </c:pt>
                <c:pt idx="1312">
                  <c:v>39017</c:v>
                </c:pt>
                <c:pt idx="1313">
                  <c:v>39017</c:v>
                </c:pt>
                <c:pt idx="1314">
                  <c:v>39017</c:v>
                </c:pt>
                <c:pt idx="1315">
                  <c:v>39017</c:v>
                </c:pt>
                <c:pt idx="1316">
                  <c:v>39017</c:v>
                </c:pt>
                <c:pt idx="1317">
                  <c:v>39017</c:v>
                </c:pt>
                <c:pt idx="1318">
                  <c:v>39017</c:v>
                </c:pt>
                <c:pt idx="1319">
                  <c:v>39017</c:v>
                </c:pt>
                <c:pt idx="1320">
                  <c:v>39017</c:v>
                </c:pt>
                <c:pt idx="1321">
                  <c:v>39017</c:v>
                </c:pt>
                <c:pt idx="1322">
                  <c:v>39017</c:v>
                </c:pt>
                <c:pt idx="1323">
                  <c:v>39017</c:v>
                </c:pt>
                <c:pt idx="1324">
                  <c:v>39017</c:v>
                </c:pt>
                <c:pt idx="1325">
                  <c:v>39017</c:v>
                </c:pt>
                <c:pt idx="1326">
                  <c:v>39017</c:v>
                </c:pt>
                <c:pt idx="1327">
                  <c:v>39017</c:v>
                </c:pt>
                <c:pt idx="1328">
                  <c:v>39017</c:v>
                </c:pt>
                <c:pt idx="1329">
                  <c:v>39017</c:v>
                </c:pt>
                <c:pt idx="1330">
                  <c:v>39017</c:v>
                </c:pt>
                <c:pt idx="1331">
                  <c:v>39017</c:v>
                </c:pt>
                <c:pt idx="1332">
                  <c:v>39017</c:v>
                </c:pt>
                <c:pt idx="1333">
                  <c:v>39017</c:v>
                </c:pt>
                <c:pt idx="1334">
                  <c:v>39017</c:v>
                </c:pt>
                <c:pt idx="1335">
                  <c:v>39017</c:v>
                </c:pt>
                <c:pt idx="1336">
                  <c:v>39017</c:v>
                </c:pt>
                <c:pt idx="1337">
                  <c:v>39017</c:v>
                </c:pt>
                <c:pt idx="1338">
                  <c:v>39017</c:v>
                </c:pt>
                <c:pt idx="1339">
                  <c:v>39018</c:v>
                </c:pt>
                <c:pt idx="1340">
                  <c:v>39018</c:v>
                </c:pt>
                <c:pt idx="1341">
                  <c:v>39018</c:v>
                </c:pt>
                <c:pt idx="1342">
                  <c:v>39018</c:v>
                </c:pt>
                <c:pt idx="1343">
                  <c:v>39018</c:v>
                </c:pt>
                <c:pt idx="1344">
                  <c:v>39018</c:v>
                </c:pt>
                <c:pt idx="1345">
                  <c:v>39018</c:v>
                </c:pt>
                <c:pt idx="1346">
                  <c:v>39018</c:v>
                </c:pt>
                <c:pt idx="1347">
                  <c:v>39018</c:v>
                </c:pt>
                <c:pt idx="1348">
                  <c:v>39018</c:v>
                </c:pt>
                <c:pt idx="1349">
                  <c:v>39018</c:v>
                </c:pt>
                <c:pt idx="1350">
                  <c:v>39018</c:v>
                </c:pt>
                <c:pt idx="1351">
                  <c:v>39018</c:v>
                </c:pt>
                <c:pt idx="1352">
                  <c:v>39018</c:v>
                </c:pt>
                <c:pt idx="1353">
                  <c:v>39018</c:v>
                </c:pt>
                <c:pt idx="1354">
                  <c:v>39018</c:v>
                </c:pt>
                <c:pt idx="1355">
                  <c:v>39018</c:v>
                </c:pt>
                <c:pt idx="1356">
                  <c:v>39018</c:v>
                </c:pt>
                <c:pt idx="1357">
                  <c:v>39018</c:v>
                </c:pt>
                <c:pt idx="1358">
                  <c:v>39018</c:v>
                </c:pt>
                <c:pt idx="1359">
                  <c:v>39018</c:v>
                </c:pt>
                <c:pt idx="1360">
                  <c:v>39018</c:v>
                </c:pt>
                <c:pt idx="1361">
                  <c:v>39018</c:v>
                </c:pt>
                <c:pt idx="1362">
                  <c:v>39018</c:v>
                </c:pt>
                <c:pt idx="1363">
                  <c:v>39018</c:v>
                </c:pt>
                <c:pt idx="1364">
                  <c:v>39018</c:v>
                </c:pt>
                <c:pt idx="1365">
                  <c:v>39018</c:v>
                </c:pt>
                <c:pt idx="1366">
                  <c:v>39018</c:v>
                </c:pt>
                <c:pt idx="1367">
                  <c:v>39018</c:v>
                </c:pt>
                <c:pt idx="1368">
                  <c:v>39018</c:v>
                </c:pt>
                <c:pt idx="1369">
                  <c:v>39018</c:v>
                </c:pt>
                <c:pt idx="1370">
                  <c:v>39018</c:v>
                </c:pt>
                <c:pt idx="1371">
                  <c:v>39018</c:v>
                </c:pt>
                <c:pt idx="1372">
                  <c:v>39018</c:v>
                </c:pt>
                <c:pt idx="1373">
                  <c:v>39018</c:v>
                </c:pt>
                <c:pt idx="1374">
                  <c:v>39018</c:v>
                </c:pt>
                <c:pt idx="1375">
                  <c:v>39018</c:v>
                </c:pt>
                <c:pt idx="1376">
                  <c:v>39018</c:v>
                </c:pt>
                <c:pt idx="1377">
                  <c:v>39018</c:v>
                </c:pt>
                <c:pt idx="1378">
                  <c:v>39018</c:v>
                </c:pt>
                <c:pt idx="1379">
                  <c:v>39018</c:v>
                </c:pt>
                <c:pt idx="1380">
                  <c:v>39018</c:v>
                </c:pt>
                <c:pt idx="1381">
                  <c:v>39018</c:v>
                </c:pt>
                <c:pt idx="1382">
                  <c:v>39018</c:v>
                </c:pt>
                <c:pt idx="1383">
                  <c:v>39018</c:v>
                </c:pt>
                <c:pt idx="1384">
                  <c:v>39018</c:v>
                </c:pt>
                <c:pt idx="1385">
                  <c:v>39018</c:v>
                </c:pt>
                <c:pt idx="1386">
                  <c:v>39018</c:v>
                </c:pt>
                <c:pt idx="1387">
                  <c:v>39019</c:v>
                </c:pt>
                <c:pt idx="1388">
                  <c:v>39019</c:v>
                </c:pt>
                <c:pt idx="1389">
                  <c:v>39019</c:v>
                </c:pt>
                <c:pt idx="1390">
                  <c:v>39019</c:v>
                </c:pt>
                <c:pt idx="1391">
                  <c:v>39019</c:v>
                </c:pt>
                <c:pt idx="1392">
                  <c:v>39019</c:v>
                </c:pt>
                <c:pt idx="1393">
                  <c:v>39019</c:v>
                </c:pt>
                <c:pt idx="1394">
                  <c:v>39019</c:v>
                </c:pt>
                <c:pt idx="1395">
                  <c:v>39019</c:v>
                </c:pt>
                <c:pt idx="1396">
                  <c:v>39019</c:v>
                </c:pt>
                <c:pt idx="1397">
                  <c:v>39019</c:v>
                </c:pt>
                <c:pt idx="1398">
                  <c:v>39019</c:v>
                </c:pt>
                <c:pt idx="1399">
                  <c:v>39019</c:v>
                </c:pt>
                <c:pt idx="1400">
                  <c:v>39019</c:v>
                </c:pt>
                <c:pt idx="1401">
                  <c:v>39019</c:v>
                </c:pt>
                <c:pt idx="1402">
                  <c:v>39019</c:v>
                </c:pt>
                <c:pt idx="1403">
                  <c:v>39019</c:v>
                </c:pt>
                <c:pt idx="1404">
                  <c:v>39019</c:v>
                </c:pt>
                <c:pt idx="1405">
                  <c:v>39019</c:v>
                </c:pt>
                <c:pt idx="1406">
                  <c:v>39019</c:v>
                </c:pt>
                <c:pt idx="1407">
                  <c:v>39019</c:v>
                </c:pt>
                <c:pt idx="1408">
                  <c:v>39019</c:v>
                </c:pt>
                <c:pt idx="1409">
                  <c:v>39019</c:v>
                </c:pt>
                <c:pt idx="1410">
                  <c:v>39019</c:v>
                </c:pt>
                <c:pt idx="1411">
                  <c:v>39019</c:v>
                </c:pt>
                <c:pt idx="1412">
                  <c:v>39019</c:v>
                </c:pt>
                <c:pt idx="1413">
                  <c:v>39019</c:v>
                </c:pt>
                <c:pt idx="1414">
                  <c:v>39019</c:v>
                </c:pt>
                <c:pt idx="1415">
                  <c:v>39019</c:v>
                </c:pt>
                <c:pt idx="1416">
                  <c:v>39019</c:v>
                </c:pt>
                <c:pt idx="1417">
                  <c:v>39019</c:v>
                </c:pt>
                <c:pt idx="1418">
                  <c:v>39019</c:v>
                </c:pt>
                <c:pt idx="1419">
                  <c:v>39019</c:v>
                </c:pt>
                <c:pt idx="1420">
                  <c:v>39019</c:v>
                </c:pt>
                <c:pt idx="1421">
                  <c:v>39019</c:v>
                </c:pt>
                <c:pt idx="1422">
                  <c:v>39019</c:v>
                </c:pt>
                <c:pt idx="1423">
                  <c:v>39019</c:v>
                </c:pt>
                <c:pt idx="1424">
                  <c:v>39019</c:v>
                </c:pt>
                <c:pt idx="1425">
                  <c:v>39019</c:v>
                </c:pt>
                <c:pt idx="1426">
                  <c:v>39019</c:v>
                </c:pt>
                <c:pt idx="1427">
                  <c:v>39019</c:v>
                </c:pt>
                <c:pt idx="1428">
                  <c:v>39019</c:v>
                </c:pt>
                <c:pt idx="1429">
                  <c:v>39019</c:v>
                </c:pt>
                <c:pt idx="1430">
                  <c:v>39019</c:v>
                </c:pt>
                <c:pt idx="1431">
                  <c:v>39019</c:v>
                </c:pt>
                <c:pt idx="1432">
                  <c:v>39019</c:v>
                </c:pt>
                <c:pt idx="1433">
                  <c:v>39019</c:v>
                </c:pt>
                <c:pt idx="1434">
                  <c:v>39019</c:v>
                </c:pt>
                <c:pt idx="1435">
                  <c:v>39020</c:v>
                </c:pt>
                <c:pt idx="1436">
                  <c:v>39020</c:v>
                </c:pt>
                <c:pt idx="1437">
                  <c:v>39020</c:v>
                </c:pt>
                <c:pt idx="1438">
                  <c:v>39020</c:v>
                </c:pt>
                <c:pt idx="1439">
                  <c:v>39020</c:v>
                </c:pt>
                <c:pt idx="1440">
                  <c:v>39020</c:v>
                </c:pt>
                <c:pt idx="1441">
                  <c:v>39020</c:v>
                </c:pt>
                <c:pt idx="1442">
                  <c:v>39020</c:v>
                </c:pt>
                <c:pt idx="1443">
                  <c:v>39020</c:v>
                </c:pt>
                <c:pt idx="1444">
                  <c:v>39020</c:v>
                </c:pt>
                <c:pt idx="1445">
                  <c:v>39020</c:v>
                </c:pt>
                <c:pt idx="1446">
                  <c:v>39020</c:v>
                </c:pt>
                <c:pt idx="1447">
                  <c:v>39020</c:v>
                </c:pt>
                <c:pt idx="1448">
                  <c:v>39020</c:v>
                </c:pt>
                <c:pt idx="1449">
                  <c:v>39020</c:v>
                </c:pt>
                <c:pt idx="1450">
                  <c:v>39020</c:v>
                </c:pt>
                <c:pt idx="1451">
                  <c:v>39020</c:v>
                </c:pt>
                <c:pt idx="1452">
                  <c:v>39020</c:v>
                </c:pt>
                <c:pt idx="1453">
                  <c:v>39020</c:v>
                </c:pt>
                <c:pt idx="1454">
                  <c:v>39020</c:v>
                </c:pt>
                <c:pt idx="1455">
                  <c:v>39020</c:v>
                </c:pt>
                <c:pt idx="1456">
                  <c:v>39020</c:v>
                </c:pt>
                <c:pt idx="1457">
                  <c:v>39020</c:v>
                </c:pt>
                <c:pt idx="1458">
                  <c:v>39020</c:v>
                </c:pt>
                <c:pt idx="1459">
                  <c:v>39020</c:v>
                </c:pt>
                <c:pt idx="1460">
                  <c:v>39020</c:v>
                </c:pt>
                <c:pt idx="1461">
                  <c:v>39020</c:v>
                </c:pt>
                <c:pt idx="1462">
                  <c:v>39020</c:v>
                </c:pt>
                <c:pt idx="1463">
                  <c:v>39020</c:v>
                </c:pt>
                <c:pt idx="1464">
                  <c:v>39020</c:v>
                </c:pt>
                <c:pt idx="1465">
                  <c:v>39020</c:v>
                </c:pt>
                <c:pt idx="1466">
                  <c:v>39020</c:v>
                </c:pt>
                <c:pt idx="1467">
                  <c:v>39020</c:v>
                </c:pt>
                <c:pt idx="1468">
                  <c:v>39020</c:v>
                </c:pt>
                <c:pt idx="1469">
                  <c:v>39020</c:v>
                </c:pt>
                <c:pt idx="1470">
                  <c:v>39020</c:v>
                </c:pt>
                <c:pt idx="1471">
                  <c:v>39020</c:v>
                </c:pt>
                <c:pt idx="1472">
                  <c:v>39020</c:v>
                </c:pt>
                <c:pt idx="1473">
                  <c:v>39020</c:v>
                </c:pt>
                <c:pt idx="1474">
                  <c:v>39020</c:v>
                </c:pt>
                <c:pt idx="1475">
                  <c:v>39020</c:v>
                </c:pt>
                <c:pt idx="1476">
                  <c:v>39020</c:v>
                </c:pt>
                <c:pt idx="1477">
                  <c:v>39020</c:v>
                </c:pt>
                <c:pt idx="1478">
                  <c:v>39020</c:v>
                </c:pt>
                <c:pt idx="1479">
                  <c:v>39020</c:v>
                </c:pt>
                <c:pt idx="1480">
                  <c:v>39020</c:v>
                </c:pt>
                <c:pt idx="1481">
                  <c:v>39020</c:v>
                </c:pt>
                <c:pt idx="1482">
                  <c:v>39020</c:v>
                </c:pt>
                <c:pt idx="1483">
                  <c:v>39021</c:v>
                </c:pt>
                <c:pt idx="1484">
                  <c:v>39021</c:v>
                </c:pt>
                <c:pt idx="1485">
                  <c:v>39021</c:v>
                </c:pt>
                <c:pt idx="1486">
                  <c:v>39021</c:v>
                </c:pt>
                <c:pt idx="1487">
                  <c:v>39021</c:v>
                </c:pt>
                <c:pt idx="1488">
                  <c:v>39021</c:v>
                </c:pt>
                <c:pt idx="1489">
                  <c:v>39021</c:v>
                </c:pt>
                <c:pt idx="1490">
                  <c:v>39021</c:v>
                </c:pt>
                <c:pt idx="1491">
                  <c:v>39021</c:v>
                </c:pt>
                <c:pt idx="1492">
                  <c:v>39021</c:v>
                </c:pt>
                <c:pt idx="1493">
                  <c:v>39021</c:v>
                </c:pt>
                <c:pt idx="1494">
                  <c:v>39021</c:v>
                </c:pt>
                <c:pt idx="1495">
                  <c:v>39021</c:v>
                </c:pt>
                <c:pt idx="1496">
                  <c:v>39021</c:v>
                </c:pt>
                <c:pt idx="1497">
                  <c:v>39021</c:v>
                </c:pt>
                <c:pt idx="1498">
                  <c:v>39021</c:v>
                </c:pt>
                <c:pt idx="1499">
                  <c:v>39021</c:v>
                </c:pt>
                <c:pt idx="1500">
                  <c:v>39021</c:v>
                </c:pt>
                <c:pt idx="1501">
                  <c:v>39021</c:v>
                </c:pt>
                <c:pt idx="1502">
                  <c:v>39021</c:v>
                </c:pt>
                <c:pt idx="1503">
                  <c:v>39021</c:v>
                </c:pt>
                <c:pt idx="1504">
                  <c:v>39021</c:v>
                </c:pt>
                <c:pt idx="1505">
                  <c:v>39021</c:v>
                </c:pt>
                <c:pt idx="1506">
                  <c:v>39021</c:v>
                </c:pt>
                <c:pt idx="1507">
                  <c:v>39021</c:v>
                </c:pt>
                <c:pt idx="1508">
                  <c:v>39021</c:v>
                </c:pt>
                <c:pt idx="1509">
                  <c:v>39021</c:v>
                </c:pt>
                <c:pt idx="1510">
                  <c:v>39021</c:v>
                </c:pt>
                <c:pt idx="1511">
                  <c:v>39021</c:v>
                </c:pt>
                <c:pt idx="1512">
                  <c:v>39021</c:v>
                </c:pt>
                <c:pt idx="1513">
                  <c:v>39021</c:v>
                </c:pt>
                <c:pt idx="1514">
                  <c:v>39021</c:v>
                </c:pt>
                <c:pt idx="1515">
                  <c:v>39021</c:v>
                </c:pt>
                <c:pt idx="1516">
                  <c:v>39021</c:v>
                </c:pt>
                <c:pt idx="1517">
                  <c:v>39021</c:v>
                </c:pt>
                <c:pt idx="1518">
                  <c:v>39021</c:v>
                </c:pt>
                <c:pt idx="1519">
                  <c:v>39021</c:v>
                </c:pt>
                <c:pt idx="1520">
                  <c:v>39021</c:v>
                </c:pt>
                <c:pt idx="1521">
                  <c:v>39021</c:v>
                </c:pt>
                <c:pt idx="1522">
                  <c:v>39021</c:v>
                </c:pt>
                <c:pt idx="1523">
                  <c:v>39021</c:v>
                </c:pt>
                <c:pt idx="1524">
                  <c:v>39021</c:v>
                </c:pt>
                <c:pt idx="1525">
                  <c:v>39021</c:v>
                </c:pt>
                <c:pt idx="1526">
                  <c:v>39021</c:v>
                </c:pt>
                <c:pt idx="1527">
                  <c:v>39021</c:v>
                </c:pt>
                <c:pt idx="1528">
                  <c:v>39021</c:v>
                </c:pt>
                <c:pt idx="1529">
                  <c:v>39021</c:v>
                </c:pt>
                <c:pt idx="1530">
                  <c:v>39021</c:v>
                </c:pt>
                <c:pt idx="1531">
                  <c:v>39022</c:v>
                </c:pt>
                <c:pt idx="1532">
                  <c:v>39022</c:v>
                </c:pt>
                <c:pt idx="1533">
                  <c:v>39022</c:v>
                </c:pt>
                <c:pt idx="1534">
                  <c:v>39022</c:v>
                </c:pt>
                <c:pt idx="1535">
                  <c:v>39022</c:v>
                </c:pt>
                <c:pt idx="1536">
                  <c:v>39022</c:v>
                </c:pt>
                <c:pt idx="1537">
                  <c:v>39022</c:v>
                </c:pt>
                <c:pt idx="1538">
                  <c:v>39022</c:v>
                </c:pt>
                <c:pt idx="1539">
                  <c:v>39022</c:v>
                </c:pt>
                <c:pt idx="1540">
                  <c:v>39022</c:v>
                </c:pt>
                <c:pt idx="1541">
                  <c:v>39022</c:v>
                </c:pt>
                <c:pt idx="1542">
                  <c:v>39022</c:v>
                </c:pt>
                <c:pt idx="1543">
                  <c:v>39022</c:v>
                </c:pt>
                <c:pt idx="1544">
                  <c:v>39022</c:v>
                </c:pt>
                <c:pt idx="1545">
                  <c:v>39022</c:v>
                </c:pt>
                <c:pt idx="1546">
                  <c:v>39022</c:v>
                </c:pt>
                <c:pt idx="1547">
                  <c:v>39022</c:v>
                </c:pt>
                <c:pt idx="1548">
                  <c:v>39022</c:v>
                </c:pt>
                <c:pt idx="1549">
                  <c:v>39022</c:v>
                </c:pt>
                <c:pt idx="1550">
                  <c:v>39022</c:v>
                </c:pt>
                <c:pt idx="1551">
                  <c:v>39022</c:v>
                </c:pt>
                <c:pt idx="1552">
                  <c:v>39022</c:v>
                </c:pt>
                <c:pt idx="1553">
                  <c:v>39022</c:v>
                </c:pt>
                <c:pt idx="1554">
                  <c:v>39022</c:v>
                </c:pt>
                <c:pt idx="1555">
                  <c:v>39022</c:v>
                </c:pt>
                <c:pt idx="1556">
                  <c:v>39022</c:v>
                </c:pt>
                <c:pt idx="1557">
                  <c:v>39022</c:v>
                </c:pt>
                <c:pt idx="1558">
                  <c:v>39022</c:v>
                </c:pt>
                <c:pt idx="1559">
                  <c:v>39022</c:v>
                </c:pt>
                <c:pt idx="1560">
                  <c:v>39022</c:v>
                </c:pt>
                <c:pt idx="1561">
                  <c:v>39022</c:v>
                </c:pt>
                <c:pt idx="1562">
                  <c:v>39022</c:v>
                </c:pt>
                <c:pt idx="1563">
                  <c:v>39022</c:v>
                </c:pt>
                <c:pt idx="1564">
                  <c:v>39022</c:v>
                </c:pt>
                <c:pt idx="1565">
                  <c:v>39022</c:v>
                </c:pt>
                <c:pt idx="1566">
                  <c:v>39022</c:v>
                </c:pt>
                <c:pt idx="1567">
                  <c:v>39022</c:v>
                </c:pt>
                <c:pt idx="1568">
                  <c:v>39022</c:v>
                </c:pt>
                <c:pt idx="1569">
                  <c:v>39022</c:v>
                </c:pt>
                <c:pt idx="1570">
                  <c:v>39022</c:v>
                </c:pt>
                <c:pt idx="1571">
                  <c:v>39022</c:v>
                </c:pt>
                <c:pt idx="1572">
                  <c:v>39022</c:v>
                </c:pt>
                <c:pt idx="1573">
                  <c:v>39022</c:v>
                </c:pt>
                <c:pt idx="1574">
                  <c:v>39022</c:v>
                </c:pt>
                <c:pt idx="1575">
                  <c:v>39022</c:v>
                </c:pt>
                <c:pt idx="1576">
                  <c:v>39022</c:v>
                </c:pt>
                <c:pt idx="1577">
                  <c:v>39022</c:v>
                </c:pt>
                <c:pt idx="1578">
                  <c:v>39022</c:v>
                </c:pt>
                <c:pt idx="1579">
                  <c:v>39023</c:v>
                </c:pt>
                <c:pt idx="1580">
                  <c:v>39023</c:v>
                </c:pt>
                <c:pt idx="1581">
                  <c:v>39023</c:v>
                </c:pt>
                <c:pt idx="1582">
                  <c:v>39023</c:v>
                </c:pt>
                <c:pt idx="1583">
                  <c:v>39023</c:v>
                </c:pt>
                <c:pt idx="1584">
                  <c:v>39023</c:v>
                </c:pt>
                <c:pt idx="1585">
                  <c:v>39023</c:v>
                </c:pt>
                <c:pt idx="1586">
                  <c:v>39023</c:v>
                </c:pt>
                <c:pt idx="1587">
                  <c:v>39023</c:v>
                </c:pt>
                <c:pt idx="1588">
                  <c:v>39023</c:v>
                </c:pt>
                <c:pt idx="1589">
                  <c:v>39023</c:v>
                </c:pt>
                <c:pt idx="1590">
                  <c:v>39023</c:v>
                </c:pt>
                <c:pt idx="1591">
                  <c:v>39023</c:v>
                </c:pt>
                <c:pt idx="1592">
                  <c:v>39023</c:v>
                </c:pt>
                <c:pt idx="1593">
                  <c:v>39023</c:v>
                </c:pt>
                <c:pt idx="1594">
                  <c:v>39023</c:v>
                </c:pt>
                <c:pt idx="1595">
                  <c:v>39023</c:v>
                </c:pt>
                <c:pt idx="1596">
                  <c:v>39023</c:v>
                </c:pt>
                <c:pt idx="1597">
                  <c:v>39023</c:v>
                </c:pt>
                <c:pt idx="1598">
                  <c:v>39023</c:v>
                </c:pt>
                <c:pt idx="1599">
                  <c:v>39023</c:v>
                </c:pt>
                <c:pt idx="1600">
                  <c:v>39023</c:v>
                </c:pt>
                <c:pt idx="1601">
                  <c:v>39023</c:v>
                </c:pt>
                <c:pt idx="1602">
                  <c:v>39023</c:v>
                </c:pt>
                <c:pt idx="1603">
                  <c:v>39023</c:v>
                </c:pt>
                <c:pt idx="1604">
                  <c:v>39023</c:v>
                </c:pt>
                <c:pt idx="1605">
                  <c:v>39023</c:v>
                </c:pt>
                <c:pt idx="1606">
                  <c:v>39023</c:v>
                </c:pt>
                <c:pt idx="1607">
                  <c:v>39023</c:v>
                </c:pt>
                <c:pt idx="1608">
                  <c:v>39023</c:v>
                </c:pt>
                <c:pt idx="1609">
                  <c:v>39023</c:v>
                </c:pt>
                <c:pt idx="1610">
                  <c:v>39023</c:v>
                </c:pt>
                <c:pt idx="1611">
                  <c:v>39023</c:v>
                </c:pt>
                <c:pt idx="1612">
                  <c:v>39023</c:v>
                </c:pt>
                <c:pt idx="1613">
                  <c:v>39023</c:v>
                </c:pt>
                <c:pt idx="1614">
                  <c:v>39023</c:v>
                </c:pt>
                <c:pt idx="1615">
                  <c:v>39023</c:v>
                </c:pt>
                <c:pt idx="1616">
                  <c:v>39023</c:v>
                </c:pt>
                <c:pt idx="1617">
                  <c:v>39023</c:v>
                </c:pt>
                <c:pt idx="1618">
                  <c:v>39023</c:v>
                </c:pt>
                <c:pt idx="1619">
                  <c:v>39023</c:v>
                </c:pt>
                <c:pt idx="1620">
                  <c:v>39023</c:v>
                </c:pt>
                <c:pt idx="1621">
                  <c:v>39023</c:v>
                </c:pt>
                <c:pt idx="1622">
                  <c:v>39023</c:v>
                </c:pt>
                <c:pt idx="1623">
                  <c:v>39023</c:v>
                </c:pt>
                <c:pt idx="1624">
                  <c:v>39023</c:v>
                </c:pt>
                <c:pt idx="1625">
                  <c:v>39023</c:v>
                </c:pt>
                <c:pt idx="1626">
                  <c:v>39023</c:v>
                </c:pt>
                <c:pt idx="1627">
                  <c:v>39024</c:v>
                </c:pt>
                <c:pt idx="1628">
                  <c:v>39024</c:v>
                </c:pt>
                <c:pt idx="1629">
                  <c:v>39024</c:v>
                </c:pt>
                <c:pt idx="1630">
                  <c:v>39024</c:v>
                </c:pt>
                <c:pt idx="1631">
                  <c:v>39024</c:v>
                </c:pt>
                <c:pt idx="1632">
                  <c:v>39024</c:v>
                </c:pt>
                <c:pt idx="1633">
                  <c:v>39024</c:v>
                </c:pt>
                <c:pt idx="1634">
                  <c:v>39024</c:v>
                </c:pt>
                <c:pt idx="1635">
                  <c:v>39024</c:v>
                </c:pt>
                <c:pt idx="1636">
                  <c:v>39024</c:v>
                </c:pt>
                <c:pt idx="1637">
                  <c:v>39024</c:v>
                </c:pt>
                <c:pt idx="1638">
                  <c:v>39024</c:v>
                </c:pt>
                <c:pt idx="1639">
                  <c:v>39024</c:v>
                </c:pt>
                <c:pt idx="1640">
                  <c:v>39024</c:v>
                </c:pt>
                <c:pt idx="1641">
                  <c:v>39024</c:v>
                </c:pt>
                <c:pt idx="1642">
                  <c:v>39024</c:v>
                </c:pt>
                <c:pt idx="1643">
                  <c:v>39024</c:v>
                </c:pt>
                <c:pt idx="1644">
                  <c:v>39024</c:v>
                </c:pt>
                <c:pt idx="1645">
                  <c:v>39024</c:v>
                </c:pt>
                <c:pt idx="1646">
                  <c:v>39024</c:v>
                </c:pt>
                <c:pt idx="1647">
                  <c:v>39024</c:v>
                </c:pt>
                <c:pt idx="1648">
                  <c:v>39024</c:v>
                </c:pt>
                <c:pt idx="1649">
                  <c:v>39024</c:v>
                </c:pt>
                <c:pt idx="1650">
                  <c:v>39024</c:v>
                </c:pt>
                <c:pt idx="1651">
                  <c:v>39024</c:v>
                </c:pt>
                <c:pt idx="1652">
                  <c:v>39024</c:v>
                </c:pt>
                <c:pt idx="1653">
                  <c:v>39024</c:v>
                </c:pt>
                <c:pt idx="1654">
                  <c:v>39024</c:v>
                </c:pt>
                <c:pt idx="1655">
                  <c:v>39024</c:v>
                </c:pt>
                <c:pt idx="1656">
                  <c:v>39024</c:v>
                </c:pt>
                <c:pt idx="1657">
                  <c:v>39024</c:v>
                </c:pt>
                <c:pt idx="1658">
                  <c:v>39024</c:v>
                </c:pt>
                <c:pt idx="1659">
                  <c:v>39024</c:v>
                </c:pt>
                <c:pt idx="1660">
                  <c:v>39024</c:v>
                </c:pt>
                <c:pt idx="1661">
                  <c:v>39024</c:v>
                </c:pt>
                <c:pt idx="1662">
                  <c:v>39024</c:v>
                </c:pt>
                <c:pt idx="1663">
                  <c:v>39024</c:v>
                </c:pt>
                <c:pt idx="1664">
                  <c:v>39024</c:v>
                </c:pt>
                <c:pt idx="1665">
                  <c:v>39024</c:v>
                </c:pt>
                <c:pt idx="1666">
                  <c:v>39024</c:v>
                </c:pt>
                <c:pt idx="1667">
                  <c:v>39024</c:v>
                </c:pt>
                <c:pt idx="1668">
                  <c:v>39024</c:v>
                </c:pt>
                <c:pt idx="1669">
                  <c:v>39024</c:v>
                </c:pt>
                <c:pt idx="1670">
                  <c:v>39024</c:v>
                </c:pt>
                <c:pt idx="1671">
                  <c:v>39024</c:v>
                </c:pt>
                <c:pt idx="1672">
                  <c:v>39024</c:v>
                </c:pt>
                <c:pt idx="1673">
                  <c:v>39024</c:v>
                </c:pt>
                <c:pt idx="1674">
                  <c:v>39024</c:v>
                </c:pt>
                <c:pt idx="1675">
                  <c:v>39025</c:v>
                </c:pt>
                <c:pt idx="1676">
                  <c:v>39025</c:v>
                </c:pt>
                <c:pt idx="1677">
                  <c:v>39025</c:v>
                </c:pt>
                <c:pt idx="1678">
                  <c:v>39025</c:v>
                </c:pt>
                <c:pt idx="1679">
                  <c:v>39025</c:v>
                </c:pt>
                <c:pt idx="1680">
                  <c:v>39025</c:v>
                </c:pt>
                <c:pt idx="1681">
                  <c:v>39025</c:v>
                </c:pt>
                <c:pt idx="1682">
                  <c:v>39025</c:v>
                </c:pt>
                <c:pt idx="1683">
                  <c:v>39025</c:v>
                </c:pt>
                <c:pt idx="1684">
                  <c:v>39025</c:v>
                </c:pt>
                <c:pt idx="1685">
                  <c:v>39025</c:v>
                </c:pt>
                <c:pt idx="1686">
                  <c:v>39025</c:v>
                </c:pt>
                <c:pt idx="1687">
                  <c:v>39025</c:v>
                </c:pt>
                <c:pt idx="1688">
                  <c:v>39025</c:v>
                </c:pt>
                <c:pt idx="1689">
                  <c:v>39025</c:v>
                </c:pt>
                <c:pt idx="1690">
                  <c:v>39025</c:v>
                </c:pt>
                <c:pt idx="1691">
                  <c:v>39025</c:v>
                </c:pt>
                <c:pt idx="1692">
                  <c:v>39025</c:v>
                </c:pt>
                <c:pt idx="1693">
                  <c:v>39025</c:v>
                </c:pt>
                <c:pt idx="1694">
                  <c:v>39025</c:v>
                </c:pt>
                <c:pt idx="1695">
                  <c:v>39025</c:v>
                </c:pt>
                <c:pt idx="1696">
                  <c:v>39025</c:v>
                </c:pt>
                <c:pt idx="1697">
                  <c:v>39025</c:v>
                </c:pt>
                <c:pt idx="1698">
                  <c:v>39025</c:v>
                </c:pt>
                <c:pt idx="1699">
                  <c:v>39025</c:v>
                </c:pt>
                <c:pt idx="1700">
                  <c:v>39025</c:v>
                </c:pt>
                <c:pt idx="1701">
                  <c:v>39025</c:v>
                </c:pt>
                <c:pt idx="1702">
                  <c:v>39025</c:v>
                </c:pt>
                <c:pt idx="1703">
                  <c:v>39025</c:v>
                </c:pt>
                <c:pt idx="1704">
                  <c:v>39025</c:v>
                </c:pt>
                <c:pt idx="1705">
                  <c:v>39025</c:v>
                </c:pt>
                <c:pt idx="1706">
                  <c:v>39025</c:v>
                </c:pt>
                <c:pt idx="1707">
                  <c:v>39025</c:v>
                </c:pt>
                <c:pt idx="1708">
                  <c:v>39025</c:v>
                </c:pt>
                <c:pt idx="1709">
                  <c:v>39025</c:v>
                </c:pt>
                <c:pt idx="1710">
                  <c:v>39025</c:v>
                </c:pt>
                <c:pt idx="1711">
                  <c:v>39025</c:v>
                </c:pt>
                <c:pt idx="1712">
                  <c:v>39025</c:v>
                </c:pt>
                <c:pt idx="1713">
                  <c:v>39025</c:v>
                </c:pt>
                <c:pt idx="1714">
                  <c:v>39025</c:v>
                </c:pt>
                <c:pt idx="1715">
                  <c:v>39025</c:v>
                </c:pt>
                <c:pt idx="1716">
                  <c:v>39025</c:v>
                </c:pt>
                <c:pt idx="1717">
                  <c:v>39025</c:v>
                </c:pt>
                <c:pt idx="1718">
                  <c:v>39025</c:v>
                </c:pt>
                <c:pt idx="1719">
                  <c:v>39025</c:v>
                </c:pt>
                <c:pt idx="1720">
                  <c:v>39025</c:v>
                </c:pt>
                <c:pt idx="1721">
                  <c:v>39025</c:v>
                </c:pt>
                <c:pt idx="1722">
                  <c:v>39025</c:v>
                </c:pt>
                <c:pt idx="1723">
                  <c:v>39026</c:v>
                </c:pt>
                <c:pt idx="1724">
                  <c:v>39026</c:v>
                </c:pt>
                <c:pt idx="1725">
                  <c:v>39026</c:v>
                </c:pt>
                <c:pt idx="1726">
                  <c:v>39026</c:v>
                </c:pt>
                <c:pt idx="1727">
                  <c:v>39026</c:v>
                </c:pt>
                <c:pt idx="1728">
                  <c:v>39026</c:v>
                </c:pt>
                <c:pt idx="1729">
                  <c:v>39026</c:v>
                </c:pt>
                <c:pt idx="1730">
                  <c:v>39026</c:v>
                </c:pt>
                <c:pt idx="1731">
                  <c:v>39026</c:v>
                </c:pt>
                <c:pt idx="1732">
                  <c:v>39026</c:v>
                </c:pt>
                <c:pt idx="1733">
                  <c:v>39026</c:v>
                </c:pt>
                <c:pt idx="1734">
                  <c:v>39026</c:v>
                </c:pt>
                <c:pt idx="1735">
                  <c:v>39026</c:v>
                </c:pt>
                <c:pt idx="1736">
                  <c:v>39026</c:v>
                </c:pt>
                <c:pt idx="1737">
                  <c:v>39026</c:v>
                </c:pt>
                <c:pt idx="1738">
                  <c:v>39026</c:v>
                </c:pt>
                <c:pt idx="1739">
                  <c:v>39026</c:v>
                </c:pt>
                <c:pt idx="1740">
                  <c:v>39026</c:v>
                </c:pt>
                <c:pt idx="1741">
                  <c:v>39026</c:v>
                </c:pt>
                <c:pt idx="1742">
                  <c:v>39026</c:v>
                </c:pt>
                <c:pt idx="1743">
                  <c:v>39026</c:v>
                </c:pt>
                <c:pt idx="1744">
                  <c:v>39026</c:v>
                </c:pt>
                <c:pt idx="1745">
                  <c:v>39026</c:v>
                </c:pt>
                <c:pt idx="1746">
                  <c:v>39026</c:v>
                </c:pt>
                <c:pt idx="1747">
                  <c:v>39026</c:v>
                </c:pt>
                <c:pt idx="1748">
                  <c:v>39026</c:v>
                </c:pt>
                <c:pt idx="1749">
                  <c:v>39026</c:v>
                </c:pt>
                <c:pt idx="1750">
                  <c:v>39026</c:v>
                </c:pt>
                <c:pt idx="1751">
                  <c:v>39026</c:v>
                </c:pt>
                <c:pt idx="1752">
                  <c:v>39026</c:v>
                </c:pt>
                <c:pt idx="1753">
                  <c:v>39026</c:v>
                </c:pt>
                <c:pt idx="1754">
                  <c:v>39026</c:v>
                </c:pt>
                <c:pt idx="1755">
                  <c:v>39026</c:v>
                </c:pt>
                <c:pt idx="1756">
                  <c:v>39026</c:v>
                </c:pt>
                <c:pt idx="1757">
                  <c:v>39026</c:v>
                </c:pt>
                <c:pt idx="1758">
                  <c:v>39026</c:v>
                </c:pt>
                <c:pt idx="1759">
                  <c:v>39026</c:v>
                </c:pt>
                <c:pt idx="1760">
                  <c:v>39026</c:v>
                </c:pt>
                <c:pt idx="1761">
                  <c:v>39026</c:v>
                </c:pt>
                <c:pt idx="1762">
                  <c:v>39026</c:v>
                </c:pt>
                <c:pt idx="1763">
                  <c:v>39026</c:v>
                </c:pt>
                <c:pt idx="1764">
                  <c:v>39026</c:v>
                </c:pt>
                <c:pt idx="1765">
                  <c:v>39026</c:v>
                </c:pt>
                <c:pt idx="1766">
                  <c:v>39026</c:v>
                </c:pt>
                <c:pt idx="1767">
                  <c:v>39026</c:v>
                </c:pt>
                <c:pt idx="1768">
                  <c:v>39026</c:v>
                </c:pt>
                <c:pt idx="1769">
                  <c:v>39026</c:v>
                </c:pt>
                <c:pt idx="1770">
                  <c:v>39026</c:v>
                </c:pt>
                <c:pt idx="1771">
                  <c:v>39027</c:v>
                </c:pt>
                <c:pt idx="1772">
                  <c:v>39027</c:v>
                </c:pt>
                <c:pt idx="1773">
                  <c:v>39027</c:v>
                </c:pt>
                <c:pt idx="1774">
                  <c:v>39027</c:v>
                </c:pt>
                <c:pt idx="1775">
                  <c:v>39027</c:v>
                </c:pt>
                <c:pt idx="1776">
                  <c:v>39027</c:v>
                </c:pt>
                <c:pt idx="1777">
                  <c:v>39027</c:v>
                </c:pt>
                <c:pt idx="1778">
                  <c:v>39027</c:v>
                </c:pt>
                <c:pt idx="1779">
                  <c:v>39027</c:v>
                </c:pt>
                <c:pt idx="1780">
                  <c:v>39027</c:v>
                </c:pt>
                <c:pt idx="1781">
                  <c:v>39027</c:v>
                </c:pt>
                <c:pt idx="1782">
                  <c:v>39027</c:v>
                </c:pt>
                <c:pt idx="1783">
                  <c:v>39027</c:v>
                </c:pt>
                <c:pt idx="1784">
                  <c:v>39027</c:v>
                </c:pt>
                <c:pt idx="1785">
                  <c:v>39027</c:v>
                </c:pt>
                <c:pt idx="1786">
                  <c:v>39027</c:v>
                </c:pt>
                <c:pt idx="1787">
                  <c:v>39027</c:v>
                </c:pt>
                <c:pt idx="1788">
                  <c:v>39027</c:v>
                </c:pt>
                <c:pt idx="1789">
                  <c:v>39027</c:v>
                </c:pt>
                <c:pt idx="1790">
                  <c:v>39027</c:v>
                </c:pt>
                <c:pt idx="1791">
                  <c:v>39027</c:v>
                </c:pt>
                <c:pt idx="1792">
                  <c:v>39027</c:v>
                </c:pt>
                <c:pt idx="1793">
                  <c:v>39027</c:v>
                </c:pt>
                <c:pt idx="1794">
                  <c:v>39027</c:v>
                </c:pt>
                <c:pt idx="1795">
                  <c:v>39027</c:v>
                </c:pt>
                <c:pt idx="1796">
                  <c:v>39027</c:v>
                </c:pt>
                <c:pt idx="1797">
                  <c:v>39027</c:v>
                </c:pt>
                <c:pt idx="1798">
                  <c:v>39027</c:v>
                </c:pt>
                <c:pt idx="1799">
                  <c:v>39027</c:v>
                </c:pt>
                <c:pt idx="1800">
                  <c:v>39027</c:v>
                </c:pt>
                <c:pt idx="1801">
                  <c:v>39027</c:v>
                </c:pt>
                <c:pt idx="1802">
                  <c:v>39027</c:v>
                </c:pt>
                <c:pt idx="1803">
                  <c:v>39027</c:v>
                </c:pt>
                <c:pt idx="1804">
                  <c:v>39027</c:v>
                </c:pt>
                <c:pt idx="1805">
                  <c:v>39027</c:v>
                </c:pt>
                <c:pt idx="1806">
                  <c:v>39027</c:v>
                </c:pt>
                <c:pt idx="1807">
                  <c:v>39027</c:v>
                </c:pt>
                <c:pt idx="1808">
                  <c:v>39027</c:v>
                </c:pt>
                <c:pt idx="1809">
                  <c:v>39027</c:v>
                </c:pt>
                <c:pt idx="1810">
                  <c:v>39027</c:v>
                </c:pt>
                <c:pt idx="1811">
                  <c:v>39027</c:v>
                </c:pt>
                <c:pt idx="1812">
                  <c:v>39027</c:v>
                </c:pt>
                <c:pt idx="1813">
                  <c:v>39027</c:v>
                </c:pt>
                <c:pt idx="1814">
                  <c:v>39027</c:v>
                </c:pt>
                <c:pt idx="1815">
                  <c:v>39027</c:v>
                </c:pt>
                <c:pt idx="1816">
                  <c:v>39027</c:v>
                </c:pt>
                <c:pt idx="1817">
                  <c:v>39027</c:v>
                </c:pt>
                <c:pt idx="1818">
                  <c:v>39027</c:v>
                </c:pt>
                <c:pt idx="1819">
                  <c:v>39028</c:v>
                </c:pt>
                <c:pt idx="1820">
                  <c:v>39028</c:v>
                </c:pt>
                <c:pt idx="1821">
                  <c:v>39028</c:v>
                </c:pt>
                <c:pt idx="1822">
                  <c:v>39028</c:v>
                </c:pt>
                <c:pt idx="1823">
                  <c:v>39028</c:v>
                </c:pt>
                <c:pt idx="1824">
                  <c:v>39028</c:v>
                </c:pt>
                <c:pt idx="1825">
                  <c:v>39028</c:v>
                </c:pt>
                <c:pt idx="1826">
                  <c:v>39028</c:v>
                </c:pt>
                <c:pt idx="1827">
                  <c:v>39028</c:v>
                </c:pt>
                <c:pt idx="1828">
                  <c:v>39028</c:v>
                </c:pt>
                <c:pt idx="1829">
                  <c:v>39028</c:v>
                </c:pt>
                <c:pt idx="1830">
                  <c:v>39028</c:v>
                </c:pt>
                <c:pt idx="1831">
                  <c:v>39028</c:v>
                </c:pt>
                <c:pt idx="1832">
                  <c:v>39028</c:v>
                </c:pt>
                <c:pt idx="1833">
                  <c:v>39028</c:v>
                </c:pt>
                <c:pt idx="1834">
                  <c:v>39028</c:v>
                </c:pt>
                <c:pt idx="1835">
                  <c:v>39028</c:v>
                </c:pt>
                <c:pt idx="1836">
                  <c:v>39028</c:v>
                </c:pt>
                <c:pt idx="1837">
                  <c:v>39028</c:v>
                </c:pt>
                <c:pt idx="1838">
                  <c:v>39028</c:v>
                </c:pt>
                <c:pt idx="1839">
                  <c:v>39028</c:v>
                </c:pt>
                <c:pt idx="1840">
                  <c:v>39028</c:v>
                </c:pt>
                <c:pt idx="1841">
                  <c:v>39028</c:v>
                </c:pt>
                <c:pt idx="1842">
                  <c:v>39028</c:v>
                </c:pt>
                <c:pt idx="1843">
                  <c:v>39028</c:v>
                </c:pt>
                <c:pt idx="1844">
                  <c:v>39028</c:v>
                </c:pt>
                <c:pt idx="1845">
                  <c:v>39028</c:v>
                </c:pt>
                <c:pt idx="1846">
                  <c:v>39028</c:v>
                </c:pt>
                <c:pt idx="1847">
                  <c:v>39028</c:v>
                </c:pt>
                <c:pt idx="1848">
                  <c:v>39028</c:v>
                </c:pt>
                <c:pt idx="1849">
                  <c:v>39028</c:v>
                </c:pt>
                <c:pt idx="1850">
                  <c:v>39028</c:v>
                </c:pt>
                <c:pt idx="1851">
                  <c:v>39028</c:v>
                </c:pt>
                <c:pt idx="1852">
                  <c:v>39028</c:v>
                </c:pt>
                <c:pt idx="1853">
                  <c:v>39028</c:v>
                </c:pt>
                <c:pt idx="1854">
                  <c:v>39028</c:v>
                </c:pt>
                <c:pt idx="1855">
                  <c:v>39028</c:v>
                </c:pt>
                <c:pt idx="1856">
                  <c:v>39028</c:v>
                </c:pt>
                <c:pt idx="1857">
                  <c:v>39028</c:v>
                </c:pt>
                <c:pt idx="1858">
                  <c:v>39028</c:v>
                </c:pt>
                <c:pt idx="1859">
                  <c:v>39028</c:v>
                </c:pt>
                <c:pt idx="1860">
                  <c:v>39028</c:v>
                </c:pt>
                <c:pt idx="1861">
                  <c:v>39028</c:v>
                </c:pt>
                <c:pt idx="1862">
                  <c:v>39028</c:v>
                </c:pt>
                <c:pt idx="1863">
                  <c:v>39028</c:v>
                </c:pt>
                <c:pt idx="1864">
                  <c:v>39028</c:v>
                </c:pt>
                <c:pt idx="1865">
                  <c:v>39028</c:v>
                </c:pt>
                <c:pt idx="1866">
                  <c:v>39028</c:v>
                </c:pt>
                <c:pt idx="1867">
                  <c:v>39029</c:v>
                </c:pt>
                <c:pt idx="1868">
                  <c:v>39029</c:v>
                </c:pt>
                <c:pt idx="1869">
                  <c:v>39029</c:v>
                </c:pt>
                <c:pt idx="1870">
                  <c:v>39029</c:v>
                </c:pt>
                <c:pt idx="1871">
                  <c:v>39029</c:v>
                </c:pt>
                <c:pt idx="1872">
                  <c:v>39029</c:v>
                </c:pt>
                <c:pt idx="1873">
                  <c:v>39029</c:v>
                </c:pt>
                <c:pt idx="1874">
                  <c:v>39029</c:v>
                </c:pt>
                <c:pt idx="1875">
                  <c:v>39029</c:v>
                </c:pt>
                <c:pt idx="1876">
                  <c:v>39029</c:v>
                </c:pt>
                <c:pt idx="1877">
                  <c:v>39029</c:v>
                </c:pt>
                <c:pt idx="1878">
                  <c:v>39029</c:v>
                </c:pt>
                <c:pt idx="1879">
                  <c:v>39029</c:v>
                </c:pt>
                <c:pt idx="1880">
                  <c:v>39029</c:v>
                </c:pt>
                <c:pt idx="1881">
                  <c:v>39029</c:v>
                </c:pt>
                <c:pt idx="1882">
                  <c:v>39029</c:v>
                </c:pt>
                <c:pt idx="1883">
                  <c:v>39029</c:v>
                </c:pt>
                <c:pt idx="1884">
                  <c:v>39029</c:v>
                </c:pt>
                <c:pt idx="1885">
                  <c:v>39029</c:v>
                </c:pt>
                <c:pt idx="1886">
                  <c:v>39029</c:v>
                </c:pt>
                <c:pt idx="1887">
                  <c:v>39029</c:v>
                </c:pt>
                <c:pt idx="1888">
                  <c:v>39029</c:v>
                </c:pt>
                <c:pt idx="1889">
                  <c:v>39029</c:v>
                </c:pt>
                <c:pt idx="1890">
                  <c:v>39029</c:v>
                </c:pt>
                <c:pt idx="1891">
                  <c:v>39029</c:v>
                </c:pt>
                <c:pt idx="1892">
                  <c:v>39029</c:v>
                </c:pt>
                <c:pt idx="1893">
                  <c:v>39029</c:v>
                </c:pt>
                <c:pt idx="1894">
                  <c:v>39029</c:v>
                </c:pt>
                <c:pt idx="1895">
                  <c:v>39029</c:v>
                </c:pt>
                <c:pt idx="1896">
                  <c:v>39029</c:v>
                </c:pt>
                <c:pt idx="1897">
                  <c:v>39029</c:v>
                </c:pt>
                <c:pt idx="1898">
                  <c:v>39029</c:v>
                </c:pt>
                <c:pt idx="1899">
                  <c:v>39029</c:v>
                </c:pt>
                <c:pt idx="1900">
                  <c:v>39029</c:v>
                </c:pt>
                <c:pt idx="1901">
                  <c:v>39029</c:v>
                </c:pt>
                <c:pt idx="1902">
                  <c:v>39029</c:v>
                </c:pt>
                <c:pt idx="1903">
                  <c:v>39029</c:v>
                </c:pt>
                <c:pt idx="1904">
                  <c:v>39029</c:v>
                </c:pt>
                <c:pt idx="1905">
                  <c:v>39029</c:v>
                </c:pt>
                <c:pt idx="1906">
                  <c:v>39029</c:v>
                </c:pt>
                <c:pt idx="1907">
                  <c:v>39029</c:v>
                </c:pt>
                <c:pt idx="1908">
                  <c:v>39029</c:v>
                </c:pt>
                <c:pt idx="1909">
                  <c:v>39029</c:v>
                </c:pt>
                <c:pt idx="1910">
                  <c:v>39029</c:v>
                </c:pt>
                <c:pt idx="1911">
                  <c:v>39029</c:v>
                </c:pt>
                <c:pt idx="1912">
                  <c:v>39029</c:v>
                </c:pt>
                <c:pt idx="1913">
                  <c:v>39029</c:v>
                </c:pt>
                <c:pt idx="1914">
                  <c:v>39029</c:v>
                </c:pt>
                <c:pt idx="1915">
                  <c:v>39030</c:v>
                </c:pt>
                <c:pt idx="1916">
                  <c:v>39030</c:v>
                </c:pt>
                <c:pt idx="1917">
                  <c:v>39030</c:v>
                </c:pt>
                <c:pt idx="1918">
                  <c:v>39030</c:v>
                </c:pt>
                <c:pt idx="1919">
                  <c:v>39030</c:v>
                </c:pt>
                <c:pt idx="1920">
                  <c:v>39030</c:v>
                </c:pt>
                <c:pt idx="1921">
                  <c:v>39030</c:v>
                </c:pt>
                <c:pt idx="1922">
                  <c:v>39030</c:v>
                </c:pt>
                <c:pt idx="1923">
                  <c:v>39030</c:v>
                </c:pt>
                <c:pt idx="1924">
                  <c:v>39030</c:v>
                </c:pt>
                <c:pt idx="1925">
                  <c:v>39030</c:v>
                </c:pt>
                <c:pt idx="1926">
                  <c:v>39030</c:v>
                </c:pt>
                <c:pt idx="1927">
                  <c:v>39030</c:v>
                </c:pt>
                <c:pt idx="1928">
                  <c:v>39030</c:v>
                </c:pt>
                <c:pt idx="1929">
                  <c:v>39030</c:v>
                </c:pt>
                <c:pt idx="1930">
                  <c:v>39030</c:v>
                </c:pt>
                <c:pt idx="1931">
                  <c:v>39030</c:v>
                </c:pt>
                <c:pt idx="1932">
                  <c:v>39030</c:v>
                </c:pt>
                <c:pt idx="1933">
                  <c:v>39030</c:v>
                </c:pt>
                <c:pt idx="1934">
                  <c:v>39030</c:v>
                </c:pt>
                <c:pt idx="1935">
                  <c:v>39030</c:v>
                </c:pt>
                <c:pt idx="1936">
                  <c:v>39030</c:v>
                </c:pt>
                <c:pt idx="1937">
                  <c:v>39030</c:v>
                </c:pt>
                <c:pt idx="1938">
                  <c:v>39030</c:v>
                </c:pt>
                <c:pt idx="1939">
                  <c:v>39030</c:v>
                </c:pt>
                <c:pt idx="1940">
                  <c:v>39030</c:v>
                </c:pt>
                <c:pt idx="1941">
                  <c:v>39030</c:v>
                </c:pt>
                <c:pt idx="1942">
                  <c:v>39030</c:v>
                </c:pt>
                <c:pt idx="1943">
                  <c:v>39030</c:v>
                </c:pt>
                <c:pt idx="1944">
                  <c:v>39030</c:v>
                </c:pt>
                <c:pt idx="1945">
                  <c:v>39030</c:v>
                </c:pt>
                <c:pt idx="1946">
                  <c:v>39030</c:v>
                </c:pt>
                <c:pt idx="1947">
                  <c:v>39030</c:v>
                </c:pt>
                <c:pt idx="1948">
                  <c:v>39030</c:v>
                </c:pt>
                <c:pt idx="1949">
                  <c:v>39030</c:v>
                </c:pt>
                <c:pt idx="1950">
                  <c:v>39030</c:v>
                </c:pt>
                <c:pt idx="1951">
                  <c:v>39030</c:v>
                </c:pt>
                <c:pt idx="1952">
                  <c:v>39030</c:v>
                </c:pt>
                <c:pt idx="1953">
                  <c:v>39030</c:v>
                </c:pt>
                <c:pt idx="1954">
                  <c:v>39030</c:v>
                </c:pt>
                <c:pt idx="1955">
                  <c:v>39030</c:v>
                </c:pt>
                <c:pt idx="1956">
                  <c:v>39030</c:v>
                </c:pt>
                <c:pt idx="1957">
                  <c:v>39030</c:v>
                </c:pt>
                <c:pt idx="1958">
                  <c:v>39030</c:v>
                </c:pt>
                <c:pt idx="1959">
                  <c:v>39030</c:v>
                </c:pt>
                <c:pt idx="1960">
                  <c:v>39030</c:v>
                </c:pt>
                <c:pt idx="1961">
                  <c:v>39030</c:v>
                </c:pt>
                <c:pt idx="1962">
                  <c:v>39030</c:v>
                </c:pt>
                <c:pt idx="1963">
                  <c:v>39031</c:v>
                </c:pt>
                <c:pt idx="1964">
                  <c:v>39031</c:v>
                </c:pt>
                <c:pt idx="1965">
                  <c:v>39031</c:v>
                </c:pt>
                <c:pt idx="1966">
                  <c:v>39031</c:v>
                </c:pt>
                <c:pt idx="1967">
                  <c:v>39031</c:v>
                </c:pt>
                <c:pt idx="1968">
                  <c:v>39031</c:v>
                </c:pt>
                <c:pt idx="1969">
                  <c:v>39031</c:v>
                </c:pt>
                <c:pt idx="1970">
                  <c:v>39031</c:v>
                </c:pt>
                <c:pt idx="1971">
                  <c:v>39031</c:v>
                </c:pt>
                <c:pt idx="1972">
                  <c:v>39031</c:v>
                </c:pt>
                <c:pt idx="1973">
                  <c:v>39031</c:v>
                </c:pt>
                <c:pt idx="1974">
                  <c:v>39031</c:v>
                </c:pt>
                <c:pt idx="1975">
                  <c:v>39031</c:v>
                </c:pt>
                <c:pt idx="1976">
                  <c:v>39031</c:v>
                </c:pt>
                <c:pt idx="1977">
                  <c:v>39031</c:v>
                </c:pt>
                <c:pt idx="1978">
                  <c:v>39031</c:v>
                </c:pt>
                <c:pt idx="1979">
                  <c:v>39031</c:v>
                </c:pt>
                <c:pt idx="1980">
                  <c:v>39031</c:v>
                </c:pt>
                <c:pt idx="1981">
                  <c:v>39031</c:v>
                </c:pt>
                <c:pt idx="1982">
                  <c:v>39031</c:v>
                </c:pt>
                <c:pt idx="1983">
                  <c:v>39031</c:v>
                </c:pt>
                <c:pt idx="1984">
                  <c:v>39031</c:v>
                </c:pt>
                <c:pt idx="1985">
                  <c:v>39031</c:v>
                </c:pt>
                <c:pt idx="1986">
                  <c:v>39031</c:v>
                </c:pt>
                <c:pt idx="1987">
                  <c:v>39031</c:v>
                </c:pt>
                <c:pt idx="1988">
                  <c:v>39031</c:v>
                </c:pt>
                <c:pt idx="1989">
                  <c:v>39031</c:v>
                </c:pt>
                <c:pt idx="1990">
                  <c:v>39031</c:v>
                </c:pt>
                <c:pt idx="1991">
                  <c:v>39031</c:v>
                </c:pt>
                <c:pt idx="1992">
                  <c:v>39031</c:v>
                </c:pt>
                <c:pt idx="1993">
                  <c:v>39031</c:v>
                </c:pt>
                <c:pt idx="1994">
                  <c:v>39031</c:v>
                </c:pt>
                <c:pt idx="1995">
                  <c:v>39031</c:v>
                </c:pt>
                <c:pt idx="1996">
                  <c:v>39031</c:v>
                </c:pt>
                <c:pt idx="1997">
                  <c:v>39031</c:v>
                </c:pt>
                <c:pt idx="1998">
                  <c:v>39031</c:v>
                </c:pt>
                <c:pt idx="1999">
                  <c:v>39031</c:v>
                </c:pt>
                <c:pt idx="2000">
                  <c:v>39031</c:v>
                </c:pt>
                <c:pt idx="2001">
                  <c:v>39031</c:v>
                </c:pt>
                <c:pt idx="2002">
                  <c:v>39031</c:v>
                </c:pt>
                <c:pt idx="2003">
                  <c:v>39031</c:v>
                </c:pt>
                <c:pt idx="2004">
                  <c:v>39031</c:v>
                </c:pt>
                <c:pt idx="2005">
                  <c:v>39031</c:v>
                </c:pt>
                <c:pt idx="2006">
                  <c:v>39031</c:v>
                </c:pt>
                <c:pt idx="2007">
                  <c:v>39031</c:v>
                </c:pt>
                <c:pt idx="2008">
                  <c:v>39031</c:v>
                </c:pt>
                <c:pt idx="2009">
                  <c:v>39031</c:v>
                </c:pt>
                <c:pt idx="2010">
                  <c:v>39031</c:v>
                </c:pt>
                <c:pt idx="2011">
                  <c:v>39032</c:v>
                </c:pt>
                <c:pt idx="2012">
                  <c:v>39032</c:v>
                </c:pt>
                <c:pt idx="2013">
                  <c:v>39032</c:v>
                </c:pt>
                <c:pt idx="2014">
                  <c:v>39032</c:v>
                </c:pt>
                <c:pt idx="2015">
                  <c:v>39032</c:v>
                </c:pt>
                <c:pt idx="2016">
                  <c:v>39032</c:v>
                </c:pt>
                <c:pt idx="2017">
                  <c:v>39032</c:v>
                </c:pt>
                <c:pt idx="2018">
                  <c:v>39032</c:v>
                </c:pt>
                <c:pt idx="2019">
                  <c:v>39032</c:v>
                </c:pt>
                <c:pt idx="2020">
                  <c:v>39032</c:v>
                </c:pt>
                <c:pt idx="2021">
                  <c:v>39032</c:v>
                </c:pt>
                <c:pt idx="2022">
                  <c:v>39032</c:v>
                </c:pt>
                <c:pt idx="2023">
                  <c:v>39032</c:v>
                </c:pt>
                <c:pt idx="2024">
                  <c:v>39032</c:v>
                </c:pt>
                <c:pt idx="2025">
                  <c:v>39032</c:v>
                </c:pt>
                <c:pt idx="2026">
                  <c:v>39032</c:v>
                </c:pt>
                <c:pt idx="2027">
                  <c:v>39032</c:v>
                </c:pt>
                <c:pt idx="2028">
                  <c:v>39032</c:v>
                </c:pt>
                <c:pt idx="2029">
                  <c:v>39032</c:v>
                </c:pt>
                <c:pt idx="2030">
                  <c:v>39032</c:v>
                </c:pt>
                <c:pt idx="2031">
                  <c:v>39032</c:v>
                </c:pt>
                <c:pt idx="2032">
                  <c:v>39032</c:v>
                </c:pt>
                <c:pt idx="2033">
                  <c:v>39032</c:v>
                </c:pt>
                <c:pt idx="2034">
                  <c:v>39032</c:v>
                </c:pt>
                <c:pt idx="2035">
                  <c:v>39032</c:v>
                </c:pt>
                <c:pt idx="2036">
                  <c:v>39032</c:v>
                </c:pt>
                <c:pt idx="2037">
                  <c:v>39032</c:v>
                </c:pt>
                <c:pt idx="2038">
                  <c:v>39032</c:v>
                </c:pt>
                <c:pt idx="2039">
                  <c:v>39032</c:v>
                </c:pt>
                <c:pt idx="2040">
                  <c:v>39032</c:v>
                </c:pt>
                <c:pt idx="2041">
                  <c:v>39032</c:v>
                </c:pt>
                <c:pt idx="2042">
                  <c:v>39032</c:v>
                </c:pt>
                <c:pt idx="2043">
                  <c:v>39032</c:v>
                </c:pt>
                <c:pt idx="2044">
                  <c:v>39032</c:v>
                </c:pt>
                <c:pt idx="2045">
                  <c:v>39032</c:v>
                </c:pt>
                <c:pt idx="2046">
                  <c:v>39032</c:v>
                </c:pt>
                <c:pt idx="2047">
                  <c:v>39032</c:v>
                </c:pt>
                <c:pt idx="2048">
                  <c:v>39032</c:v>
                </c:pt>
                <c:pt idx="2049">
                  <c:v>39032</c:v>
                </c:pt>
                <c:pt idx="2050">
                  <c:v>39032</c:v>
                </c:pt>
                <c:pt idx="2051">
                  <c:v>39032</c:v>
                </c:pt>
                <c:pt idx="2052">
                  <c:v>39032</c:v>
                </c:pt>
                <c:pt idx="2053">
                  <c:v>39032</c:v>
                </c:pt>
                <c:pt idx="2054">
                  <c:v>39032</c:v>
                </c:pt>
                <c:pt idx="2055">
                  <c:v>39032</c:v>
                </c:pt>
                <c:pt idx="2056">
                  <c:v>39032</c:v>
                </c:pt>
                <c:pt idx="2057">
                  <c:v>39032</c:v>
                </c:pt>
                <c:pt idx="2058">
                  <c:v>39032</c:v>
                </c:pt>
                <c:pt idx="2059">
                  <c:v>39033</c:v>
                </c:pt>
                <c:pt idx="2060">
                  <c:v>39033</c:v>
                </c:pt>
                <c:pt idx="2061">
                  <c:v>39033</c:v>
                </c:pt>
                <c:pt idx="2062">
                  <c:v>39033</c:v>
                </c:pt>
                <c:pt idx="2063">
                  <c:v>39033</c:v>
                </c:pt>
                <c:pt idx="2064">
                  <c:v>39033</c:v>
                </c:pt>
                <c:pt idx="2065">
                  <c:v>39033</c:v>
                </c:pt>
                <c:pt idx="2066">
                  <c:v>39033</c:v>
                </c:pt>
                <c:pt idx="2067">
                  <c:v>39033</c:v>
                </c:pt>
                <c:pt idx="2068">
                  <c:v>39033</c:v>
                </c:pt>
                <c:pt idx="2069">
                  <c:v>39033</c:v>
                </c:pt>
                <c:pt idx="2070">
                  <c:v>39033</c:v>
                </c:pt>
                <c:pt idx="2071">
                  <c:v>39033</c:v>
                </c:pt>
                <c:pt idx="2072">
                  <c:v>39033</c:v>
                </c:pt>
                <c:pt idx="2073">
                  <c:v>39033</c:v>
                </c:pt>
                <c:pt idx="2074">
                  <c:v>39033</c:v>
                </c:pt>
                <c:pt idx="2075">
                  <c:v>39033</c:v>
                </c:pt>
                <c:pt idx="2076">
                  <c:v>39033</c:v>
                </c:pt>
                <c:pt idx="2077">
                  <c:v>39033</c:v>
                </c:pt>
                <c:pt idx="2078">
                  <c:v>39033</c:v>
                </c:pt>
                <c:pt idx="2079">
                  <c:v>39033</c:v>
                </c:pt>
                <c:pt idx="2080">
                  <c:v>39033</c:v>
                </c:pt>
                <c:pt idx="2081">
                  <c:v>39033</c:v>
                </c:pt>
                <c:pt idx="2082">
                  <c:v>39033</c:v>
                </c:pt>
                <c:pt idx="2083">
                  <c:v>39033</c:v>
                </c:pt>
                <c:pt idx="2084">
                  <c:v>39033</c:v>
                </c:pt>
                <c:pt idx="2085">
                  <c:v>39033</c:v>
                </c:pt>
                <c:pt idx="2086">
                  <c:v>39033</c:v>
                </c:pt>
                <c:pt idx="2087">
                  <c:v>39033</c:v>
                </c:pt>
                <c:pt idx="2088">
                  <c:v>39033</c:v>
                </c:pt>
                <c:pt idx="2089">
                  <c:v>39033</c:v>
                </c:pt>
                <c:pt idx="2090">
                  <c:v>39033</c:v>
                </c:pt>
                <c:pt idx="2091">
                  <c:v>39033</c:v>
                </c:pt>
                <c:pt idx="2092">
                  <c:v>39033</c:v>
                </c:pt>
                <c:pt idx="2093">
                  <c:v>39033</c:v>
                </c:pt>
                <c:pt idx="2094">
                  <c:v>39033</c:v>
                </c:pt>
                <c:pt idx="2095">
                  <c:v>39033</c:v>
                </c:pt>
                <c:pt idx="2096">
                  <c:v>39033</c:v>
                </c:pt>
                <c:pt idx="2097">
                  <c:v>39033</c:v>
                </c:pt>
                <c:pt idx="2098">
                  <c:v>39033</c:v>
                </c:pt>
                <c:pt idx="2099">
                  <c:v>39033</c:v>
                </c:pt>
                <c:pt idx="2100">
                  <c:v>39033</c:v>
                </c:pt>
                <c:pt idx="2101">
                  <c:v>39033</c:v>
                </c:pt>
                <c:pt idx="2102">
                  <c:v>39033</c:v>
                </c:pt>
                <c:pt idx="2103">
                  <c:v>39033</c:v>
                </c:pt>
                <c:pt idx="2104">
                  <c:v>39033</c:v>
                </c:pt>
                <c:pt idx="2105">
                  <c:v>39033</c:v>
                </c:pt>
                <c:pt idx="2106">
                  <c:v>39033</c:v>
                </c:pt>
                <c:pt idx="2107">
                  <c:v>39034</c:v>
                </c:pt>
                <c:pt idx="2108">
                  <c:v>39034</c:v>
                </c:pt>
                <c:pt idx="2109">
                  <c:v>39034</c:v>
                </c:pt>
                <c:pt idx="2110">
                  <c:v>39034</c:v>
                </c:pt>
                <c:pt idx="2111">
                  <c:v>39034</c:v>
                </c:pt>
                <c:pt idx="2112">
                  <c:v>39034</c:v>
                </c:pt>
                <c:pt idx="2113">
                  <c:v>39034</c:v>
                </c:pt>
                <c:pt idx="2114">
                  <c:v>39034</c:v>
                </c:pt>
                <c:pt idx="2115">
                  <c:v>39034</c:v>
                </c:pt>
                <c:pt idx="2116">
                  <c:v>39034</c:v>
                </c:pt>
                <c:pt idx="2117">
                  <c:v>39034</c:v>
                </c:pt>
                <c:pt idx="2118">
                  <c:v>39034</c:v>
                </c:pt>
                <c:pt idx="2119">
                  <c:v>39034</c:v>
                </c:pt>
                <c:pt idx="2120">
                  <c:v>39034</c:v>
                </c:pt>
                <c:pt idx="2121">
                  <c:v>39034</c:v>
                </c:pt>
                <c:pt idx="2122">
                  <c:v>39034</c:v>
                </c:pt>
                <c:pt idx="2123">
                  <c:v>39034</c:v>
                </c:pt>
                <c:pt idx="2124">
                  <c:v>39034</c:v>
                </c:pt>
                <c:pt idx="2125">
                  <c:v>39034</c:v>
                </c:pt>
                <c:pt idx="2126">
                  <c:v>39034</c:v>
                </c:pt>
                <c:pt idx="2127">
                  <c:v>39034</c:v>
                </c:pt>
                <c:pt idx="2128">
                  <c:v>39034</c:v>
                </c:pt>
                <c:pt idx="2129">
                  <c:v>39034</c:v>
                </c:pt>
                <c:pt idx="2130">
                  <c:v>39034</c:v>
                </c:pt>
                <c:pt idx="2131">
                  <c:v>39034</c:v>
                </c:pt>
                <c:pt idx="2132">
                  <c:v>39034</c:v>
                </c:pt>
                <c:pt idx="2133">
                  <c:v>39034</c:v>
                </c:pt>
                <c:pt idx="2134">
                  <c:v>39034</c:v>
                </c:pt>
                <c:pt idx="2135">
                  <c:v>39034</c:v>
                </c:pt>
                <c:pt idx="2136">
                  <c:v>39034</c:v>
                </c:pt>
                <c:pt idx="2137">
                  <c:v>39034</c:v>
                </c:pt>
                <c:pt idx="2138">
                  <c:v>39034</c:v>
                </c:pt>
                <c:pt idx="2139">
                  <c:v>39034</c:v>
                </c:pt>
                <c:pt idx="2140">
                  <c:v>39034</c:v>
                </c:pt>
                <c:pt idx="2141">
                  <c:v>39034</c:v>
                </c:pt>
                <c:pt idx="2142">
                  <c:v>39034</c:v>
                </c:pt>
                <c:pt idx="2143">
                  <c:v>39034</c:v>
                </c:pt>
                <c:pt idx="2144">
                  <c:v>39034</c:v>
                </c:pt>
                <c:pt idx="2145">
                  <c:v>39034</c:v>
                </c:pt>
                <c:pt idx="2146">
                  <c:v>39034</c:v>
                </c:pt>
                <c:pt idx="2147">
                  <c:v>39034</c:v>
                </c:pt>
                <c:pt idx="2148">
                  <c:v>39034</c:v>
                </c:pt>
                <c:pt idx="2149">
                  <c:v>39034</c:v>
                </c:pt>
                <c:pt idx="2150">
                  <c:v>39034</c:v>
                </c:pt>
                <c:pt idx="2151">
                  <c:v>39034</c:v>
                </c:pt>
                <c:pt idx="2152">
                  <c:v>39034</c:v>
                </c:pt>
                <c:pt idx="2153">
                  <c:v>39034</c:v>
                </c:pt>
                <c:pt idx="2154">
                  <c:v>39034</c:v>
                </c:pt>
                <c:pt idx="2155">
                  <c:v>39035</c:v>
                </c:pt>
                <c:pt idx="2156">
                  <c:v>39035</c:v>
                </c:pt>
                <c:pt idx="2157">
                  <c:v>39035</c:v>
                </c:pt>
                <c:pt idx="2158">
                  <c:v>39035</c:v>
                </c:pt>
                <c:pt idx="2159">
                  <c:v>39035</c:v>
                </c:pt>
                <c:pt idx="2160">
                  <c:v>39035</c:v>
                </c:pt>
                <c:pt idx="2161">
                  <c:v>39035</c:v>
                </c:pt>
                <c:pt idx="2162">
                  <c:v>39035</c:v>
                </c:pt>
                <c:pt idx="2163">
                  <c:v>39035</c:v>
                </c:pt>
                <c:pt idx="2164">
                  <c:v>39035</c:v>
                </c:pt>
                <c:pt idx="2165">
                  <c:v>39035</c:v>
                </c:pt>
                <c:pt idx="2166">
                  <c:v>39035</c:v>
                </c:pt>
                <c:pt idx="2167">
                  <c:v>39035</c:v>
                </c:pt>
                <c:pt idx="2168">
                  <c:v>39035</c:v>
                </c:pt>
                <c:pt idx="2169">
                  <c:v>39035</c:v>
                </c:pt>
                <c:pt idx="2170">
                  <c:v>39035</c:v>
                </c:pt>
                <c:pt idx="2171">
                  <c:v>39035</c:v>
                </c:pt>
                <c:pt idx="2172">
                  <c:v>39035</c:v>
                </c:pt>
                <c:pt idx="2173">
                  <c:v>39035</c:v>
                </c:pt>
                <c:pt idx="2174">
                  <c:v>39035</c:v>
                </c:pt>
                <c:pt idx="2175">
                  <c:v>39035</c:v>
                </c:pt>
                <c:pt idx="2176">
                  <c:v>39035</c:v>
                </c:pt>
                <c:pt idx="2177">
                  <c:v>39035</c:v>
                </c:pt>
                <c:pt idx="2178">
                  <c:v>39035</c:v>
                </c:pt>
                <c:pt idx="2179">
                  <c:v>39035</c:v>
                </c:pt>
                <c:pt idx="2180">
                  <c:v>39035</c:v>
                </c:pt>
                <c:pt idx="2181">
                  <c:v>39035</c:v>
                </c:pt>
                <c:pt idx="2182">
                  <c:v>39035</c:v>
                </c:pt>
                <c:pt idx="2183">
                  <c:v>39035</c:v>
                </c:pt>
                <c:pt idx="2184">
                  <c:v>39035</c:v>
                </c:pt>
                <c:pt idx="2185">
                  <c:v>39035</c:v>
                </c:pt>
                <c:pt idx="2186">
                  <c:v>39035</c:v>
                </c:pt>
                <c:pt idx="2187">
                  <c:v>39035</c:v>
                </c:pt>
                <c:pt idx="2188">
                  <c:v>39035</c:v>
                </c:pt>
                <c:pt idx="2189">
                  <c:v>39035</c:v>
                </c:pt>
                <c:pt idx="2190">
                  <c:v>39035</c:v>
                </c:pt>
                <c:pt idx="2191">
                  <c:v>39035</c:v>
                </c:pt>
                <c:pt idx="2192">
                  <c:v>39035</c:v>
                </c:pt>
                <c:pt idx="2193">
                  <c:v>39035</c:v>
                </c:pt>
                <c:pt idx="2194">
                  <c:v>39035</c:v>
                </c:pt>
                <c:pt idx="2195">
                  <c:v>39035</c:v>
                </c:pt>
                <c:pt idx="2196">
                  <c:v>39035</c:v>
                </c:pt>
                <c:pt idx="2197">
                  <c:v>39035</c:v>
                </c:pt>
                <c:pt idx="2198">
                  <c:v>39035</c:v>
                </c:pt>
                <c:pt idx="2199">
                  <c:v>39035</c:v>
                </c:pt>
                <c:pt idx="2200">
                  <c:v>39035</c:v>
                </c:pt>
                <c:pt idx="2201">
                  <c:v>39035</c:v>
                </c:pt>
                <c:pt idx="2202">
                  <c:v>39035</c:v>
                </c:pt>
                <c:pt idx="2203">
                  <c:v>39036</c:v>
                </c:pt>
                <c:pt idx="2204">
                  <c:v>39036</c:v>
                </c:pt>
                <c:pt idx="2205">
                  <c:v>39036</c:v>
                </c:pt>
                <c:pt idx="2206">
                  <c:v>39036</c:v>
                </c:pt>
                <c:pt idx="2207">
                  <c:v>39036</c:v>
                </c:pt>
                <c:pt idx="2208">
                  <c:v>39036</c:v>
                </c:pt>
                <c:pt idx="2209">
                  <c:v>39036</c:v>
                </c:pt>
                <c:pt idx="2210">
                  <c:v>39036</c:v>
                </c:pt>
                <c:pt idx="2211">
                  <c:v>39036</c:v>
                </c:pt>
                <c:pt idx="2212">
                  <c:v>39036</c:v>
                </c:pt>
                <c:pt idx="2213">
                  <c:v>39036</c:v>
                </c:pt>
                <c:pt idx="2214">
                  <c:v>39036</c:v>
                </c:pt>
                <c:pt idx="2215">
                  <c:v>39036</c:v>
                </c:pt>
                <c:pt idx="2216">
                  <c:v>39036</c:v>
                </c:pt>
                <c:pt idx="2217">
                  <c:v>39036</c:v>
                </c:pt>
                <c:pt idx="2218">
                  <c:v>39036</c:v>
                </c:pt>
                <c:pt idx="2219">
                  <c:v>39036</c:v>
                </c:pt>
                <c:pt idx="2220">
                  <c:v>39036</c:v>
                </c:pt>
                <c:pt idx="2221">
                  <c:v>39036</c:v>
                </c:pt>
                <c:pt idx="2222">
                  <c:v>39036</c:v>
                </c:pt>
                <c:pt idx="2223">
                  <c:v>39036</c:v>
                </c:pt>
                <c:pt idx="2224">
                  <c:v>39036</c:v>
                </c:pt>
                <c:pt idx="2225">
                  <c:v>39036</c:v>
                </c:pt>
                <c:pt idx="2226">
                  <c:v>39036</c:v>
                </c:pt>
                <c:pt idx="2227">
                  <c:v>39036</c:v>
                </c:pt>
                <c:pt idx="2228">
                  <c:v>39036</c:v>
                </c:pt>
                <c:pt idx="2229">
                  <c:v>39036</c:v>
                </c:pt>
                <c:pt idx="2230">
                  <c:v>39036</c:v>
                </c:pt>
                <c:pt idx="2231">
                  <c:v>39036</c:v>
                </c:pt>
                <c:pt idx="2232">
                  <c:v>39036</c:v>
                </c:pt>
                <c:pt idx="2233">
                  <c:v>39036</c:v>
                </c:pt>
                <c:pt idx="2234">
                  <c:v>39036</c:v>
                </c:pt>
                <c:pt idx="2235">
                  <c:v>39036</c:v>
                </c:pt>
                <c:pt idx="2236">
                  <c:v>39036</c:v>
                </c:pt>
                <c:pt idx="2237">
                  <c:v>39036</c:v>
                </c:pt>
                <c:pt idx="2238">
                  <c:v>39036</c:v>
                </c:pt>
                <c:pt idx="2239">
                  <c:v>39036</c:v>
                </c:pt>
                <c:pt idx="2240">
                  <c:v>39036</c:v>
                </c:pt>
                <c:pt idx="2241">
                  <c:v>39036</c:v>
                </c:pt>
                <c:pt idx="2242">
                  <c:v>39036</c:v>
                </c:pt>
                <c:pt idx="2243">
                  <c:v>39036</c:v>
                </c:pt>
                <c:pt idx="2244">
                  <c:v>39036</c:v>
                </c:pt>
                <c:pt idx="2245">
                  <c:v>39036</c:v>
                </c:pt>
                <c:pt idx="2246">
                  <c:v>39036</c:v>
                </c:pt>
                <c:pt idx="2247">
                  <c:v>39036</c:v>
                </c:pt>
                <c:pt idx="2248">
                  <c:v>39036</c:v>
                </c:pt>
                <c:pt idx="2249">
                  <c:v>39036</c:v>
                </c:pt>
                <c:pt idx="2250">
                  <c:v>39036</c:v>
                </c:pt>
                <c:pt idx="2251">
                  <c:v>39037</c:v>
                </c:pt>
                <c:pt idx="2252">
                  <c:v>39037</c:v>
                </c:pt>
                <c:pt idx="2253">
                  <c:v>39037</c:v>
                </c:pt>
                <c:pt idx="2254">
                  <c:v>39037</c:v>
                </c:pt>
                <c:pt idx="2255">
                  <c:v>39037</c:v>
                </c:pt>
                <c:pt idx="2256">
                  <c:v>39037</c:v>
                </c:pt>
                <c:pt idx="2257">
                  <c:v>39037</c:v>
                </c:pt>
                <c:pt idx="2258">
                  <c:v>39037</c:v>
                </c:pt>
                <c:pt idx="2259">
                  <c:v>39037</c:v>
                </c:pt>
                <c:pt idx="2260">
                  <c:v>39037</c:v>
                </c:pt>
                <c:pt idx="2261">
                  <c:v>39037</c:v>
                </c:pt>
                <c:pt idx="2262">
                  <c:v>39037</c:v>
                </c:pt>
                <c:pt idx="2263">
                  <c:v>39037</c:v>
                </c:pt>
                <c:pt idx="2264">
                  <c:v>39037</c:v>
                </c:pt>
                <c:pt idx="2265">
                  <c:v>39037</c:v>
                </c:pt>
                <c:pt idx="2266">
                  <c:v>39037</c:v>
                </c:pt>
                <c:pt idx="2267">
                  <c:v>39037</c:v>
                </c:pt>
                <c:pt idx="2268">
                  <c:v>39037</c:v>
                </c:pt>
                <c:pt idx="2269">
                  <c:v>39037</c:v>
                </c:pt>
                <c:pt idx="2270">
                  <c:v>39037</c:v>
                </c:pt>
                <c:pt idx="2271">
                  <c:v>39037</c:v>
                </c:pt>
                <c:pt idx="2272">
                  <c:v>39037</c:v>
                </c:pt>
                <c:pt idx="2273">
                  <c:v>39037</c:v>
                </c:pt>
                <c:pt idx="2274">
                  <c:v>39037</c:v>
                </c:pt>
                <c:pt idx="2275">
                  <c:v>39037</c:v>
                </c:pt>
                <c:pt idx="2276">
                  <c:v>39037</c:v>
                </c:pt>
                <c:pt idx="2277">
                  <c:v>39037</c:v>
                </c:pt>
                <c:pt idx="2278">
                  <c:v>39037</c:v>
                </c:pt>
                <c:pt idx="2279">
                  <c:v>39037</c:v>
                </c:pt>
                <c:pt idx="2280">
                  <c:v>39037</c:v>
                </c:pt>
                <c:pt idx="2281">
                  <c:v>39037</c:v>
                </c:pt>
                <c:pt idx="2282">
                  <c:v>39037</c:v>
                </c:pt>
                <c:pt idx="2283">
                  <c:v>39037</c:v>
                </c:pt>
                <c:pt idx="2284">
                  <c:v>39037</c:v>
                </c:pt>
                <c:pt idx="2285">
                  <c:v>39037</c:v>
                </c:pt>
                <c:pt idx="2286">
                  <c:v>39037</c:v>
                </c:pt>
                <c:pt idx="2287">
                  <c:v>39037</c:v>
                </c:pt>
                <c:pt idx="2288">
                  <c:v>39037</c:v>
                </c:pt>
                <c:pt idx="2289">
                  <c:v>39037</c:v>
                </c:pt>
                <c:pt idx="2290">
                  <c:v>39037</c:v>
                </c:pt>
                <c:pt idx="2291">
                  <c:v>39037</c:v>
                </c:pt>
                <c:pt idx="2292">
                  <c:v>39037</c:v>
                </c:pt>
                <c:pt idx="2293">
                  <c:v>39037</c:v>
                </c:pt>
                <c:pt idx="2294">
                  <c:v>39037</c:v>
                </c:pt>
                <c:pt idx="2295">
                  <c:v>39037</c:v>
                </c:pt>
                <c:pt idx="2296">
                  <c:v>39037</c:v>
                </c:pt>
                <c:pt idx="2297">
                  <c:v>39037</c:v>
                </c:pt>
                <c:pt idx="2298">
                  <c:v>39037</c:v>
                </c:pt>
                <c:pt idx="2299">
                  <c:v>39038</c:v>
                </c:pt>
                <c:pt idx="2300">
                  <c:v>39038</c:v>
                </c:pt>
                <c:pt idx="2301">
                  <c:v>39038</c:v>
                </c:pt>
                <c:pt idx="2302">
                  <c:v>39038</c:v>
                </c:pt>
                <c:pt idx="2303">
                  <c:v>39038</c:v>
                </c:pt>
                <c:pt idx="2304">
                  <c:v>39038</c:v>
                </c:pt>
                <c:pt idx="2305">
                  <c:v>39038</c:v>
                </c:pt>
                <c:pt idx="2306">
                  <c:v>39038</c:v>
                </c:pt>
                <c:pt idx="2307">
                  <c:v>39038</c:v>
                </c:pt>
                <c:pt idx="2308">
                  <c:v>39038</c:v>
                </c:pt>
                <c:pt idx="2309">
                  <c:v>39038</c:v>
                </c:pt>
                <c:pt idx="2310">
                  <c:v>39038</c:v>
                </c:pt>
                <c:pt idx="2311">
                  <c:v>39038</c:v>
                </c:pt>
                <c:pt idx="2312">
                  <c:v>39038</c:v>
                </c:pt>
                <c:pt idx="2313">
                  <c:v>39038</c:v>
                </c:pt>
                <c:pt idx="2314">
                  <c:v>39038</c:v>
                </c:pt>
                <c:pt idx="2315">
                  <c:v>39038</c:v>
                </c:pt>
                <c:pt idx="2316">
                  <c:v>39038</c:v>
                </c:pt>
                <c:pt idx="2317">
                  <c:v>39038</c:v>
                </c:pt>
                <c:pt idx="2318">
                  <c:v>39038</c:v>
                </c:pt>
                <c:pt idx="2319">
                  <c:v>39038</c:v>
                </c:pt>
                <c:pt idx="2320">
                  <c:v>39038</c:v>
                </c:pt>
                <c:pt idx="2321">
                  <c:v>39038</c:v>
                </c:pt>
                <c:pt idx="2322">
                  <c:v>39038</c:v>
                </c:pt>
                <c:pt idx="2323">
                  <c:v>39038</c:v>
                </c:pt>
                <c:pt idx="2324">
                  <c:v>39038</c:v>
                </c:pt>
                <c:pt idx="2325">
                  <c:v>39038</c:v>
                </c:pt>
                <c:pt idx="2326">
                  <c:v>39038</c:v>
                </c:pt>
                <c:pt idx="2327">
                  <c:v>39038</c:v>
                </c:pt>
                <c:pt idx="2328">
                  <c:v>39038</c:v>
                </c:pt>
                <c:pt idx="2329">
                  <c:v>39038</c:v>
                </c:pt>
                <c:pt idx="2330">
                  <c:v>39038</c:v>
                </c:pt>
                <c:pt idx="2331">
                  <c:v>39038</c:v>
                </c:pt>
                <c:pt idx="2332">
                  <c:v>39038</c:v>
                </c:pt>
                <c:pt idx="2333">
                  <c:v>39038</c:v>
                </c:pt>
                <c:pt idx="2334">
                  <c:v>39038</c:v>
                </c:pt>
                <c:pt idx="2335">
                  <c:v>39038</c:v>
                </c:pt>
                <c:pt idx="2336">
                  <c:v>39038</c:v>
                </c:pt>
                <c:pt idx="2337">
                  <c:v>39038</c:v>
                </c:pt>
                <c:pt idx="2338">
                  <c:v>39038</c:v>
                </c:pt>
                <c:pt idx="2339">
                  <c:v>39038</c:v>
                </c:pt>
                <c:pt idx="2340">
                  <c:v>39038</c:v>
                </c:pt>
                <c:pt idx="2341">
                  <c:v>39038</c:v>
                </c:pt>
                <c:pt idx="2342">
                  <c:v>39038</c:v>
                </c:pt>
                <c:pt idx="2343">
                  <c:v>39038</c:v>
                </c:pt>
                <c:pt idx="2344">
                  <c:v>39038</c:v>
                </c:pt>
                <c:pt idx="2345">
                  <c:v>39038</c:v>
                </c:pt>
                <c:pt idx="2346">
                  <c:v>39038</c:v>
                </c:pt>
                <c:pt idx="2347">
                  <c:v>39039</c:v>
                </c:pt>
                <c:pt idx="2348">
                  <c:v>39039</c:v>
                </c:pt>
                <c:pt idx="2349">
                  <c:v>39039</c:v>
                </c:pt>
                <c:pt idx="2350">
                  <c:v>39039</c:v>
                </c:pt>
                <c:pt idx="2351">
                  <c:v>39039</c:v>
                </c:pt>
                <c:pt idx="2352">
                  <c:v>39039</c:v>
                </c:pt>
                <c:pt idx="2353">
                  <c:v>39039</c:v>
                </c:pt>
                <c:pt idx="2354">
                  <c:v>39039</c:v>
                </c:pt>
                <c:pt idx="2355">
                  <c:v>39039</c:v>
                </c:pt>
                <c:pt idx="2356">
                  <c:v>39039</c:v>
                </c:pt>
                <c:pt idx="2357">
                  <c:v>39039</c:v>
                </c:pt>
                <c:pt idx="2358">
                  <c:v>39039</c:v>
                </c:pt>
                <c:pt idx="2359">
                  <c:v>39039</c:v>
                </c:pt>
                <c:pt idx="2360">
                  <c:v>39039</c:v>
                </c:pt>
                <c:pt idx="2361">
                  <c:v>39039</c:v>
                </c:pt>
                <c:pt idx="2362">
                  <c:v>39039</c:v>
                </c:pt>
                <c:pt idx="2363">
                  <c:v>39039</c:v>
                </c:pt>
                <c:pt idx="2364">
                  <c:v>39039</c:v>
                </c:pt>
                <c:pt idx="2365">
                  <c:v>39039</c:v>
                </c:pt>
                <c:pt idx="2366">
                  <c:v>39039</c:v>
                </c:pt>
                <c:pt idx="2367">
                  <c:v>39039</c:v>
                </c:pt>
                <c:pt idx="2368">
                  <c:v>39039</c:v>
                </c:pt>
                <c:pt idx="2369">
                  <c:v>39039</c:v>
                </c:pt>
                <c:pt idx="2370">
                  <c:v>39039</c:v>
                </c:pt>
                <c:pt idx="2371">
                  <c:v>39039</c:v>
                </c:pt>
                <c:pt idx="2372">
                  <c:v>39039</c:v>
                </c:pt>
                <c:pt idx="2373">
                  <c:v>39039</c:v>
                </c:pt>
                <c:pt idx="2374">
                  <c:v>39039</c:v>
                </c:pt>
                <c:pt idx="2375">
                  <c:v>39039</c:v>
                </c:pt>
                <c:pt idx="2376">
                  <c:v>39039</c:v>
                </c:pt>
                <c:pt idx="2377">
                  <c:v>39039</c:v>
                </c:pt>
                <c:pt idx="2378">
                  <c:v>39039</c:v>
                </c:pt>
                <c:pt idx="2379">
                  <c:v>39039</c:v>
                </c:pt>
                <c:pt idx="2380">
                  <c:v>39039</c:v>
                </c:pt>
                <c:pt idx="2381">
                  <c:v>39039</c:v>
                </c:pt>
                <c:pt idx="2382">
                  <c:v>39039</c:v>
                </c:pt>
                <c:pt idx="2383">
                  <c:v>39039</c:v>
                </c:pt>
                <c:pt idx="2384">
                  <c:v>39039</c:v>
                </c:pt>
                <c:pt idx="2385">
                  <c:v>39039</c:v>
                </c:pt>
                <c:pt idx="2386">
                  <c:v>39039</c:v>
                </c:pt>
                <c:pt idx="2387">
                  <c:v>39039</c:v>
                </c:pt>
                <c:pt idx="2388">
                  <c:v>39039</c:v>
                </c:pt>
                <c:pt idx="2389">
                  <c:v>39039</c:v>
                </c:pt>
                <c:pt idx="2390">
                  <c:v>39039</c:v>
                </c:pt>
                <c:pt idx="2391">
                  <c:v>39039</c:v>
                </c:pt>
                <c:pt idx="2392">
                  <c:v>39039</c:v>
                </c:pt>
                <c:pt idx="2393">
                  <c:v>39039</c:v>
                </c:pt>
                <c:pt idx="2394">
                  <c:v>39039</c:v>
                </c:pt>
                <c:pt idx="2395">
                  <c:v>39040</c:v>
                </c:pt>
                <c:pt idx="2396">
                  <c:v>39040</c:v>
                </c:pt>
                <c:pt idx="2397">
                  <c:v>39040</c:v>
                </c:pt>
                <c:pt idx="2398">
                  <c:v>39040</c:v>
                </c:pt>
                <c:pt idx="2399">
                  <c:v>39040</c:v>
                </c:pt>
                <c:pt idx="2400">
                  <c:v>39040</c:v>
                </c:pt>
                <c:pt idx="2401">
                  <c:v>39040</c:v>
                </c:pt>
                <c:pt idx="2402">
                  <c:v>39040</c:v>
                </c:pt>
                <c:pt idx="2403">
                  <c:v>39040</c:v>
                </c:pt>
                <c:pt idx="2404">
                  <c:v>39040</c:v>
                </c:pt>
                <c:pt idx="2405">
                  <c:v>39040</c:v>
                </c:pt>
                <c:pt idx="2406">
                  <c:v>39040</c:v>
                </c:pt>
                <c:pt idx="2407">
                  <c:v>39040</c:v>
                </c:pt>
                <c:pt idx="2408">
                  <c:v>39040</c:v>
                </c:pt>
                <c:pt idx="2409">
                  <c:v>39040</c:v>
                </c:pt>
                <c:pt idx="2410">
                  <c:v>39040</c:v>
                </c:pt>
                <c:pt idx="2411">
                  <c:v>39040</c:v>
                </c:pt>
                <c:pt idx="2412">
                  <c:v>39040</c:v>
                </c:pt>
                <c:pt idx="2413">
                  <c:v>39040</c:v>
                </c:pt>
                <c:pt idx="2414">
                  <c:v>39040</c:v>
                </c:pt>
                <c:pt idx="2415">
                  <c:v>39040</c:v>
                </c:pt>
                <c:pt idx="2416">
                  <c:v>39040</c:v>
                </c:pt>
                <c:pt idx="2417">
                  <c:v>39040</c:v>
                </c:pt>
                <c:pt idx="2418">
                  <c:v>39040</c:v>
                </c:pt>
                <c:pt idx="2419">
                  <c:v>39040</c:v>
                </c:pt>
                <c:pt idx="2420">
                  <c:v>39040</c:v>
                </c:pt>
                <c:pt idx="2421">
                  <c:v>39040</c:v>
                </c:pt>
                <c:pt idx="2422">
                  <c:v>39040</c:v>
                </c:pt>
                <c:pt idx="2423">
                  <c:v>39040</c:v>
                </c:pt>
                <c:pt idx="2424">
                  <c:v>39040</c:v>
                </c:pt>
                <c:pt idx="2425">
                  <c:v>39040</c:v>
                </c:pt>
                <c:pt idx="2426">
                  <c:v>39040</c:v>
                </c:pt>
                <c:pt idx="2427">
                  <c:v>39040</c:v>
                </c:pt>
                <c:pt idx="2428">
                  <c:v>39040</c:v>
                </c:pt>
                <c:pt idx="2429">
                  <c:v>39040</c:v>
                </c:pt>
                <c:pt idx="2430">
                  <c:v>39040</c:v>
                </c:pt>
                <c:pt idx="2431">
                  <c:v>39040</c:v>
                </c:pt>
                <c:pt idx="2432">
                  <c:v>39040</c:v>
                </c:pt>
                <c:pt idx="2433">
                  <c:v>39040</c:v>
                </c:pt>
                <c:pt idx="2434">
                  <c:v>39040</c:v>
                </c:pt>
                <c:pt idx="2435">
                  <c:v>39040</c:v>
                </c:pt>
                <c:pt idx="2436">
                  <c:v>39040</c:v>
                </c:pt>
                <c:pt idx="2437">
                  <c:v>39040</c:v>
                </c:pt>
                <c:pt idx="2438">
                  <c:v>39040</c:v>
                </c:pt>
                <c:pt idx="2439">
                  <c:v>39040</c:v>
                </c:pt>
                <c:pt idx="2440">
                  <c:v>39040</c:v>
                </c:pt>
                <c:pt idx="2441">
                  <c:v>39040</c:v>
                </c:pt>
                <c:pt idx="2442">
                  <c:v>39040</c:v>
                </c:pt>
                <c:pt idx="2443">
                  <c:v>39041</c:v>
                </c:pt>
                <c:pt idx="2444">
                  <c:v>39041</c:v>
                </c:pt>
                <c:pt idx="2445">
                  <c:v>39041</c:v>
                </c:pt>
                <c:pt idx="2446">
                  <c:v>39041</c:v>
                </c:pt>
                <c:pt idx="2447">
                  <c:v>39041</c:v>
                </c:pt>
                <c:pt idx="2448">
                  <c:v>39041</c:v>
                </c:pt>
                <c:pt idx="2449">
                  <c:v>39041</c:v>
                </c:pt>
                <c:pt idx="2450">
                  <c:v>39041</c:v>
                </c:pt>
                <c:pt idx="2451">
                  <c:v>39041</c:v>
                </c:pt>
                <c:pt idx="2452">
                  <c:v>39041</c:v>
                </c:pt>
                <c:pt idx="2453">
                  <c:v>39041</c:v>
                </c:pt>
                <c:pt idx="2454">
                  <c:v>39041</c:v>
                </c:pt>
                <c:pt idx="2455">
                  <c:v>39041</c:v>
                </c:pt>
                <c:pt idx="2456">
                  <c:v>39041</c:v>
                </c:pt>
                <c:pt idx="2457">
                  <c:v>39041</c:v>
                </c:pt>
                <c:pt idx="2458">
                  <c:v>39041</c:v>
                </c:pt>
                <c:pt idx="2459">
                  <c:v>39041</c:v>
                </c:pt>
                <c:pt idx="2460">
                  <c:v>39041</c:v>
                </c:pt>
                <c:pt idx="2461">
                  <c:v>39041</c:v>
                </c:pt>
                <c:pt idx="2462">
                  <c:v>39041</c:v>
                </c:pt>
                <c:pt idx="2463">
                  <c:v>39041</c:v>
                </c:pt>
                <c:pt idx="2464">
                  <c:v>39041</c:v>
                </c:pt>
                <c:pt idx="2465">
                  <c:v>39041</c:v>
                </c:pt>
                <c:pt idx="2466">
                  <c:v>39041</c:v>
                </c:pt>
                <c:pt idx="2467">
                  <c:v>39041</c:v>
                </c:pt>
                <c:pt idx="2468">
                  <c:v>39041</c:v>
                </c:pt>
                <c:pt idx="2469">
                  <c:v>39041</c:v>
                </c:pt>
                <c:pt idx="2470">
                  <c:v>39041</c:v>
                </c:pt>
                <c:pt idx="2471">
                  <c:v>39041</c:v>
                </c:pt>
                <c:pt idx="2472">
                  <c:v>39041</c:v>
                </c:pt>
                <c:pt idx="2473">
                  <c:v>39041</c:v>
                </c:pt>
                <c:pt idx="2474">
                  <c:v>39041</c:v>
                </c:pt>
                <c:pt idx="2475">
                  <c:v>39041</c:v>
                </c:pt>
                <c:pt idx="2476">
                  <c:v>39041</c:v>
                </c:pt>
                <c:pt idx="2477">
                  <c:v>39041</c:v>
                </c:pt>
                <c:pt idx="2478">
                  <c:v>39041</c:v>
                </c:pt>
                <c:pt idx="2479">
                  <c:v>39041</c:v>
                </c:pt>
                <c:pt idx="2480">
                  <c:v>39041</c:v>
                </c:pt>
                <c:pt idx="2481">
                  <c:v>39041</c:v>
                </c:pt>
                <c:pt idx="2482">
                  <c:v>39041</c:v>
                </c:pt>
                <c:pt idx="2483">
                  <c:v>39041</c:v>
                </c:pt>
                <c:pt idx="2484">
                  <c:v>39041</c:v>
                </c:pt>
                <c:pt idx="2485">
                  <c:v>39041</c:v>
                </c:pt>
                <c:pt idx="2486">
                  <c:v>39041</c:v>
                </c:pt>
                <c:pt idx="2487">
                  <c:v>39041</c:v>
                </c:pt>
                <c:pt idx="2488">
                  <c:v>39041</c:v>
                </c:pt>
                <c:pt idx="2489">
                  <c:v>39041</c:v>
                </c:pt>
                <c:pt idx="2490">
                  <c:v>39041</c:v>
                </c:pt>
                <c:pt idx="2491">
                  <c:v>39042</c:v>
                </c:pt>
                <c:pt idx="2492">
                  <c:v>39042</c:v>
                </c:pt>
                <c:pt idx="2493">
                  <c:v>39042</c:v>
                </c:pt>
                <c:pt idx="2494">
                  <c:v>39042</c:v>
                </c:pt>
                <c:pt idx="2495">
                  <c:v>39042</c:v>
                </c:pt>
                <c:pt idx="2496">
                  <c:v>39042</c:v>
                </c:pt>
                <c:pt idx="2497">
                  <c:v>39042</c:v>
                </c:pt>
                <c:pt idx="2498">
                  <c:v>39042</c:v>
                </c:pt>
                <c:pt idx="2499">
                  <c:v>39042</c:v>
                </c:pt>
                <c:pt idx="2500">
                  <c:v>39042</c:v>
                </c:pt>
                <c:pt idx="2501">
                  <c:v>39042</c:v>
                </c:pt>
                <c:pt idx="2502">
                  <c:v>39042</c:v>
                </c:pt>
                <c:pt idx="2503">
                  <c:v>39042</c:v>
                </c:pt>
                <c:pt idx="2504">
                  <c:v>39042</c:v>
                </c:pt>
                <c:pt idx="2505">
                  <c:v>39042</c:v>
                </c:pt>
                <c:pt idx="2506">
                  <c:v>39042</c:v>
                </c:pt>
                <c:pt idx="2507">
                  <c:v>39042</c:v>
                </c:pt>
                <c:pt idx="2508">
                  <c:v>39042</c:v>
                </c:pt>
                <c:pt idx="2509">
                  <c:v>39042</c:v>
                </c:pt>
                <c:pt idx="2510">
                  <c:v>39042</c:v>
                </c:pt>
                <c:pt idx="2511">
                  <c:v>39042</c:v>
                </c:pt>
                <c:pt idx="2512">
                  <c:v>39042</c:v>
                </c:pt>
                <c:pt idx="2513">
                  <c:v>39042</c:v>
                </c:pt>
                <c:pt idx="2514">
                  <c:v>39042</c:v>
                </c:pt>
                <c:pt idx="2515">
                  <c:v>39042</c:v>
                </c:pt>
                <c:pt idx="2516">
                  <c:v>39042</c:v>
                </c:pt>
                <c:pt idx="2517">
                  <c:v>39042</c:v>
                </c:pt>
                <c:pt idx="2518">
                  <c:v>39042</c:v>
                </c:pt>
                <c:pt idx="2519">
                  <c:v>39042</c:v>
                </c:pt>
                <c:pt idx="2520">
                  <c:v>39042</c:v>
                </c:pt>
                <c:pt idx="2521">
                  <c:v>39042</c:v>
                </c:pt>
                <c:pt idx="2522">
                  <c:v>39042</c:v>
                </c:pt>
                <c:pt idx="2523">
                  <c:v>39042</c:v>
                </c:pt>
                <c:pt idx="2524">
                  <c:v>39042</c:v>
                </c:pt>
                <c:pt idx="2525">
                  <c:v>39042</c:v>
                </c:pt>
                <c:pt idx="2526">
                  <c:v>39042</c:v>
                </c:pt>
                <c:pt idx="2527">
                  <c:v>39042</c:v>
                </c:pt>
                <c:pt idx="2528">
                  <c:v>39042</c:v>
                </c:pt>
                <c:pt idx="2529">
                  <c:v>39042</c:v>
                </c:pt>
                <c:pt idx="2530">
                  <c:v>39042</c:v>
                </c:pt>
                <c:pt idx="2531">
                  <c:v>39042</c:v>
                </c:pt>
                <c:pt idx="2532">
                  <c:v>39042</c:v>
                </c:pt>
                <c:pt idx="2533">
                  <c:v>39042</c:v>
                </c:pt>
                <c:pt idx="2534">
                  <c:v>39042</c:v>
                </c:pt>
                <c:pt idx="2535">
                  <c:v>39042</c:v>
                </c:pt>
                <c:pt idx="2536">
                  <c:v>39042</c:v>
                </c:pt>
                <c:pt idx="2537">
                  <c:v>39042</c:v>
                </c:pt>
                <c:pt idx="2538">
                  <c:v>39042</c:v>
                </c:pt>
                <c:pt idx="2539">
                  <c:v>39043</c:v>
                </c:pt>
                <c:pt idx="2540">
                  <c:v>39043</c:v>
                </c:pt>
                <c:pt idx="2541">
                  <c:v>39043</c:v>
                </c:pt>
                <c:pt idx="2542">
                  <c:v>39043</c:v>
                </c:pt>
                <c:pt idx="2543">
                  <c:v>39043</c:v>
                </c:pt>
                <c:pt idx="2544">
                  <c:v>39043</c:v>
                </c:pt>
                <c:pt idx="2545">
                  <c:v>39043</c:v>
                </c:pt>
                <c:pt idx="2546">
                  <c:v>39043</c:v>
                </c:pt>
                <c:pt idx="2547">
                  <c:v>39043</c:v>
                </c:pt>
                <c:pt idx="2548">
                  <c:v>39043</c:v>
                </c:pt>
                <c:pt idx="2549">
                  <c:v>39043</c:v>
                </c:pt>
                <c:pt idx="2550">
                  <c:v>39043</c:v>
                </c:pt>
                <c:pt idx="2551">
                  <c:v>39043</c:v>
                </c:pt>
                <c:pt idx="2552">
                  <c:v>39043</c:v>
                </c:pt>
                <c:pt idx="2553">
                  <c:v>39043</c:v>
                </c:pt>
                <c:pt idx="2554">
                  <c:v>39043</c:v>
                </c:pt>
                <c:pt idx="2555">
                  <c:v>39043</c:v>
                </c:pt>
                <c:pt idx="2556">
                  <c:v>39043</c:v>
                </c:pt>
                <c:pt idx="2557">
                  <c:v>39043</c:v>
                </c:pt>
                <c:pt idx="2558">
                  <c:v>39043</c:v>
                </c:pt>
                <c:pt idx="2559">
                  <c:v>39043</c:v>
                </c:pt>
                <c:pt idx="2560">
                  <c:v>39043</c:v>
                </c:pt>
                <c:pt idx="2561">
                  <c:v>39043</c:v>
                </c:pt>
                <c:pt idx="2562">
                  <c:v>39043</c:v>
                </c:pt>
                <c:pt idx="2563">
                  <c:v>39043</c:v>
                </c:pt>
                <c:pt idx="2564">
                  <c:v>39043</c:v>
                </c:pt>
                <c:pt idx="2565">
                  <c:v>39043</c:v>
                </c:pt>
                <c:pt idx="2566">
                  <c:v>39043</c:v>
                </c:pt>
                <c:pt idx="2567">
                  <c:v>39043</c:v>
                </c:pt>
                <c:pt idx="2568">
                  <c:v>39043</c:v>
                </c:pt>
                <c:pt idx="2569">
                  <c:v>39043</c:v>
                </c:pt>
                <c:pt idx="2570">
                  <c:v>39043</c:v>
                </c:pt>
                <c:pt idx="2571">
                  <c:v>39043</c:v>
                </c:pt>
                <c:pt idx="2572">
                  <c:v>39043</c:v>
                </c:pt>
                <c:pt idx="2573">
                  <c:v>39043</c:v>
                </c:pt>
                <c:pt idx="2574">
                  <c:v>39043</c:v>
                </c:pt>
                <c:pt idx="2575">
                  <c:v>39043</c:v>
                </c:pt>
                <c:pt idx="2576">
                  <c:v>39043</c:v>
                </c:pt>
                <c:pt idx="2577">
                  <c:v>39043</c:v>
                </c:pt>
                <c:pt idx="2578">
                  <c:v>39043</c:v>
                </c:pt>
                <c:pt idx="2579">
                  <c:v>39043</c:v>
                </c:pt>
                <c:pt idx="2580">
                  <c:v>39043</c:v>
                </c:pt>
                <c:pt idx="2581">
                  <c:v>39043</c:v>
                </c:pt>
                <c:pt idx="2582">
                  <c:v>39043</c:v>
                </c:pt>
                <c:pt idx="2583">
                  <c:v>39043</c:v>
                </c:pt>
                <c:pt idx="2584">
                  <c:v>39043</c:v>
                </c:pt>
                <c:pt idx="2585">
                  <c:v>39043</c:v>
                </c:pt>
                <c:pt idx="2586">
                  <c:v>39043</c:v>
                </c:pt>
                <c:pt idx="2587">
                  <c:v>39044</c:v>
                </c:pt>
                <c:pt idx="2588">
                  <c:v>39044</c:v>
                </c:pt>
                <c:pt idx="2589">
                  <c:v>39044</c:v>
                </c:pt>
                <c:pt idx="2590">
                  <c:v>39044</c:v>
                </c:pt>
                <c:pt idx="2591">
                  <c:v>39044</c:v>
                </c:pt>
                <c:pt idx="2592">
                  <c:v>39044</c:v>
                </c:pt>
                <c:pt idx="2593">
                  <c:v>39044</c:v>
                </c:pt>
                <c:pt idx="2594">
                  <c:v>39044</c:v>
                </c:pt>
                <c:pt idx="2595">
                  <c:v>39044</c:v>
                </c:pt>
                <c:pt idx="2596">
                  <c:v>39044</c:v>
                </c:pt>
                <c:pt idx="2597">
                  <c:v>39044</c:v>
                </c:pt>
                <c:pt idx="2598">
                  <c:v>39044</c:v>
                </c:pt>
                <c:pt idx="2599">
                  <c:v>39044</c:v>
                </c:pt>
                <c:pt idx="2600">
                  <c:v>39044</c:v>
                </c:pt>
                <c:pt idx="2601">
                  <c:v>39044</c:v>
                </c:pt>
                <c:pt idx="2602">
                  <c:v>39044</c:v>
                </c:pt>
                <c:pt idx="2603">
                  <c:v>39044</c:v>
                </c:pt>
                <c:pt idx="2604">
                  <c:v>39044</c:v>
                </c:pt>
                <c:pt idx="2605">
                  <c:v>39044</c:v>
                </c:pt>
                <c:pt idx="2606">
                  <c:v>39044</c:v>
                </c:pt>
                <c:pt idx="2607">
                  <c:v>39044</c:v>
                </c:pt>
                <c:pt idx="2608">
                  <c:v>39044</c:v>
                </c:pt>
                <c:pt idx="2609">
                  <c:v>39044</c:v>
                </c:pt>
                <c:pt idx="2610">
                  <c:v>39044</c:v>
                </c:pt>
                <c:pt idx="2611">
                  <c:v>39044</c:v>
                </c:pt>
                <c:pt idx="2612">
                  <c:v>39044</c:v>
                </c:pt>
                <c:pt idx="2613">
                  <c:v>39044</c:v>
                </c:pt>
                <c:pt idx="2614">
                  <c:v>39044</c:v>
                </c:pt>
                <c:pt idx="2615">
                  <c:v>39044</c:v>
                </c:pt>
                <c:pt idx="2616">
                  <c:v>39044</c:v>
                </c:pt>
                <c:pt idx="2617">
                  <c:v>39044</c:v>
                </c:pt>
                <c:pt idx="2618">
                  <c:v>39044</c:v>
                </c:pt>
                <c:pt idx="2619">
                  <c:v>39044</c:v>
                </c:pt>
                <c:pt idx="2620">
                  <c:v>39044</c:v>
                </c:pt>
                <c:pt idx="2621">
                  <c:v>39044</c:v>
                </c:pt>
                <c:pt idx="2622">
                  <c:v>39044</c:v>
                </c:pt>
                <c:pt idx="2623">
                  <c:v>39044</c:v>
                </c:pt>
                <c:pt idx="2624">
                  <c:v>39044</c:v>
                </c:pt>
                <c:pt idx="2625">
                  <c:v>39044</c:v>
                </c:pt>
                <c:pt idx="2626">
                  <c:v>39044</c:v>
                </c:pt>
                <c:pt idx="2627">
                  <c:v>39044</c:v>
                </c:pt>
                <c:pt idx="2628">
                  <c:v>39044</c:v>
                </c:pt>
                <c:pt idx="2629">
                  <c:v>39044</c:v>
                </c:pt>
                <c:pt idx="2630">
                  <c:v>39044</c:v>
                </c:pt>
                <c:pt idx="2631">
                  <c:v>39044</c:v>
                </c:pt>
                <c:pt idx="2632">
                  <c:v>39044</c:v>
                </c:pt>
                <c:pt idx="2633">
                  <c:v>39044</c:v>
                </c:pt>
                <c:pt idx="2634">
                  <c:v>39044</c:v>
                </c:pt>
                <c:pt idx="2635">
                  <c:v>39045</c:v>
                </c:pt>
                <c:pt idx="2636">
                  <c:v>39045</c:v>
                </c:pt>
                <c:pt idx="2637">
                  <c:v>39045</c:v>
                </c:pt>
                <c:pt idx="2638">
                  <c:v>39045</c:v>
                </c:pt>
                <c:pt idx="2639">
                  <c:v>39045</c:v>
                </c:pt>
                <c:pt idx="2640">
                  <c:v>39045</c:v>
                </c:pt>
                <c:pt idx="2641">
                  <c:v>39045</c:v>
                </c:pt>
                <c:pt idx="2642">
                  <c:v>39045</c:v>
                </c:pt>
                <c:pt idx="2643">
                  <c:v>39045</c:v>
                </c:pt>
                <c:pt idx="2644">
                  <c:v>39045</c:v>
                </c:pt>
                <c:pt idx="2645">
                  <c:v>39045</c:v>
                </c:pt>
                <c:pt idx="2646">
                  <c:v>39045</c:v>
                </c:pt>
                <c:pt idx="2647">
                  <c:v>39045</c:v>
                </c:pt>
                <c:pt idx="2648">
                  <c:v>39045</c:v>
                </c:pt>
                <c:pt idx="2649">
                  <c:v>39045</c:v>
                </c:pt>
                <c:pt idx="2650">
                  <c:v>39045</c:v>
                </c:pt>
                <c:pt idx="2651">
                  <c:v>39045</c:v>
                </c:pt>
                <c:pt idx="2652">
                  <c:v>39045</c:v>
                </c:pt>
                <c:pt idx="2653">
                  <c:v>39045</c:v>
                </c:pt>
                <c:pt idx="2654">
                  <c:v>39045</c:v>
                </c:pt>
                <c:pt idx="2655">
                  <c:v>39045</c:v>
                </c:pt>
                <c:pt idx="2656">
                  <c:v>39045</c:v>
                </c:pt>
                <c:pt idx="2657">
                  <c:v>39045</c:v>
                </c:pt>
                <c:pt idx="2658">
                  <c:v>39045</c:v>
                </c:pt>
                <c:pt idx="2659">
                  <c:v>39045</c:v>
                </c:pt>
                <c:pt idx="2660">
                  <c:v>39045</c:v>
                </c:pt>
                <c:pt idx="2661">
                  <c:v>39045</c:v>
                </c:pt>
                <c:pt idx="2662">
                  <c:v>39045</c:v>
                </c:pt>
                <c:pt idx="2663">
                  <c:v>39045</c:v>
                </c:pt>
                <c:pt idx="2664">
                  <c:v>39045</c:v>
                </c:pt>
                <c:pt idx="2665">
                  <c:v>39045</c:v>
                </c:pt>
                <c:pt idx="2666">
                  <c:v>39045</c:v>
                </c:pt>
                <c:pt idx="2667">
                  <c:v>39045</c:v>
                </c:pt>
                <c:pt idx="2668">
                  <c:v>39045</c:v>
                </c:pt>
                <c:pt idx="2669">
                  <c:v>39045</c:v>
                </c:pt>
                <c:pt idx="2670">
                  <c:v>39045</c:v>
                </c:pt>
                <c:pt idx="2671">
                  <c:v>39045</c:v>
                </c:pt>
                <c:pt idx="2672">
                  <c:v>39045</c:v>
                </c:pt>
                <c:pt idx="2673">
                  <c:v>39045</c:v>
                </c:pt>
                <c:pt idx="2674">
                  <c:v>39045</c:v>
                </c:pt>
                <c:pt idx="2675">
                  <c:v>39045</c:v>
                </c:pt>
                <c:pt idx="2676">
                  <c:v>39045</c:v>
                </c:pt>
                <c:pt idx="2677">
                  <c:v>39045</c:v>
                </c:pt>
                <c:pt idx="2678">
                  <c:v>39045</c:v>
                </c:pt>
                <c:pt idx="2679">
                  <c:v>39045</c:v>
                </c:pt>
                <c:pt idx="2680">
                  <c:v>39045</c:v>
                </c:pt>
                <c:pt idx="2681">
                  <c:v>39045</c:v>
                </c:pt>
                <c:pt idx="2682">
                  <c:v>39045</c:v>
                </c:pt>
                <c:pt idx="2683">
                  <c:v>39046</c:v>
                </c:pt>
                <c:pt idx="2684">
                  <c:v>39046</c:v>
                </c:pt>
                <c:pt idx="2685">
                  <c:v>39046</c:v>
                </c:pt>
                <c:pt idx="2686">
                  <c:v>39046</c:v>
                </c:pt>
                <c:pt idx="2687">
                  <c:v>39046</c:v>
                </c:pt>
                <c:pt idx="2688">
                  <c:v>39046</c:v>
                </c:pt>
                <c:pt idx="2689">
                  <c:v>39046</c:v>
                </c:pt>
                <c:pt idx="2690">
                  <c:v>39046</c:v>
                </c:pt>
                <c:pt idx="2691">
                  <c:v>39046</c:v>
                </c:pt>
                <c:pt idx="2692">
                  <c:v>39046</c:v>
                </c:pt>
                <c:pt idx="2693">
                  <c:v>39046</c:v>
                </c:pt>
                <c:pt idx="2694">
                  <c:v>39046</c:v>
                </c:pt>
                <c:pt idx="2695">
                  <c:v>39046</c:v>
                </c:pt>
                <c:pt idx="2696">
                  <c:v>39046</c:v>
                </c:pt>
                <c:pt idx="2697">
                  <c:v>39046</c:v>
                </c:pt>
                <c:pt idx="2698">
                  <c:v>39046</c:v>
                </c:pt>
                <c:pt idx="2699">
                  <c:v>39046</c:v>
                </c:pt>
                <c:pt idx="2700">
                  <c:v>39046</c:v>
                </c:pt>
                <c:pt idx="2701">
                  <c:v>39046</c:v>
                </c:pt>
                <c:pt idx="2702">
                  <c:v>39046</c:v>
                </c:pt>
                <c:pt idx="2703">
                  <c:v>39046</c:v>
                </c:pt>
                <c:pt idx="2704">
                  <c:v>39046</c:v>
                </c:pt>
                <c:pt idx="2705">
                  <c:v>39046</c:v>
                </c:pt>
                <c:pt idx="2706">
                  <c:v>39046</c:v>
                </c:pt>
                <c:pt idx="2707">
                  <c:v>39046</c:v>
                </c:pt>
                <c:pt idx="2708">
                  <c:v>39046</c:v>
                </c:pt>
                <c:pt idx="2709">
                  <c:v>39046</c:v>
                </c:pt>
                <c:pt idx="2710">
                  <c:v>39046</c:v>
                </c:pt>
                <c:pt idx="2711">
                  <c:v>39046</c:v>
                </c:pt>
                <c:pt idx="2712">
                  <c:v>39046</c:v>
                </c:pt>
                <c:pt idx="2713">
                  <c:v>39046</c:v>
                </c:pt>
                <c:pt idx="2714">
                  <c:v>39046</c:v>
                </c:pt>
                <c:pt idx="2715">
                  <c:v>39046</c:v>
                </c:pt>
                <c:pt idx="2716">
                  <c:v>39046</c:v>
                </c:pt>
                <c:pt idx="2717">
                  <c:v>39046</c:v>
                </c:pt>
                <c:pt idx="2718">
                  <c:v>39046</c:v>
                </c:pt>
                <c:pt idx="2719">
                  <c:v>39046</c:v>
                </c:pt>
                <c:pt idx="2720">
                  <c:v>39046</c:v>
                </c:pt>
                <c:pt idx="2721">
                  <c:v>39046</c:v>
                </c:pt>
                <c:pt idx="2722">
                  <c:v>39046</c:v>
                </c:pt>
                <c:pt idx="2723">
                  <c:v>39046</c:v>
                </c:pt>
                <c:pt idx="2724">
                  <c:v>39046</c:v>
                </c:pt>
                <c:pt idx="2725">
                  <c:v>39046</c:v>
                </c:pt>
                <c:pt idx="2726">
                  <c:v>39046</c:v>
                </c:pt>
                <c:pt idx="2727">
                  <c:v>39046</c:v>
                </c:pt>
                <c:pt idx="2728">
                  <c:v>39046</c:v>
                </c:pt>
                <c:pt idx="2729">
                  <c:v>39046</c:v>
                </c:pt>
                <c:pt idx="2730">
                  <c:v>39046</c:v>
                </c:pt>
                <c:pt idx="2731">
                  <c:v>39047</c:v>
                </c:pt>
                <c:pt idx="2732">
                  <c:v>39047</c:v>
                </c:pt>
                <c:pt idx="2733">
                  <c:v>39047</c:v>
                </c:pt>
                <c:pt idx="2734">
                  <c:v>39047</c:v>
                </c:pt>
                <c:pt idx="2735">
                  <c:v>39047</c:v>
                </c:pt>
                <c:pt idx="2736">
                  <c:v>39047</c:v>
                </c:pt>
                <c:pt idx="2737">
                  <c:v>39047</c:v>
                </c:pt>
                <c:pt idx="2738">
                  <c:v>39047</c:v>
                </c:pt>
                <c:pt idx="2739">
                  <c:v>39047</c:v>
                </c:pt>
                <c:pt idx="2740">
                  <c:v>39047</c:v>
                </c:pt>
                <c:pt idx="2741">
                  <c:v>39047</c:v>
                </c:pt>
                <c:pt idx="2742">
                  <c:v>39047</c:v>
                </c:pt>
                <c:pt idx="2743">
                  <c:v>39047</c:v>
                </c:pt>
                <c:pt idx="2744">
                  <c:v>39047</c:v>
                </c:pt>
                <c:pt idx="2745">
                  <c:v>39047</c:v>
                </c:pt>
                <c:pt idx="2746">
                  <c:v>39047</c:v>
                </c:pt>
                <c:pt idx="2747">
                  <c:v>39047</c:v>
                </c:pt>
                <c:pt idx="2748">
                  <c:v>39047</c:v>
                </c:pt>
                <c:pt idx="2749">
                  <c:v>39047</c:v>
                </c:pt>
                <c:pt idx="2750">
                  <c:v>39047</c:v>
                </c:pt>
                <c:pt idx="2751">
                  <c:v>39047</c:v>
                </c:pt>
                <c:pt idx="2752">
                  <c:v>39047</c:v>
                </c:pt>
                <c:pt idx="2753">
                  <c:v>39047</c:v>
                </c:pt>
                <c:pt idx="2754">
                  <c:v>39047</c:v>
                </c:pt>
                <c:pt idx="2755">
                  <c:v>39047</c:v>
                </c:pt>
                <c:pt idx="2756">
                  <c:v>39047</c:v>
                </c:pt>
                <c:pt idx="2757">
                  <c:v>39047</c:v>
                </c:pt>
                <c:pt idx="2758">
                  <c:v>39047</c:v>
                </c:pt>
                <c:pt idx="2759">
                  <c:v>39047</c:v>
                </c:pt>
                <c:pt idx="2760">
                  <c:v>39047</c:v>
                </c:pt>
                <c:pt idx="2761">
                  <c:v>39047</c:v>
                </c:pt>
                <c:pt idx="2762">
                  <c:v>39047</c:v>
                </c:pt>
                <c:pt idx="2763">
                  <c:v>39047</c:v>
                </c:pt>
                <c:pt idx="2764">
                  <c:v>39047</c:v>
                </c:pt>
                <c:pt idx="2765">
                  <c:v>39047</c:v>
                </c:pt>
                <c:pt idx="2766">
                  <c:v>39047</c:v>
                </c:pt>
                <c:pt idx="2767">
                  <c:v>39047</c:v>
                </c:pt>
                <c:pt idx="2768">
                  <c:v>39047</c:v>
                </c:pt>
                <c:pt idx="2769">
                  <c:v>39047</c:v>
                </c:pt>
                <c:pt idx="2770">
                  <c:v>39047</c:v>
                </c:pt>
                <c:pt idx="2771">
                  <c:v>39047</c:v>
                </c:pt>
                <c:pt idx="2772">
                  <c:v>39047</c:v>
                </c:pt>
                <c:pt idx="2773">
                  <c:v>39047</c:v>
                </c:pt>
                <c:pt idx="2774">
                  <c:v>39047</c:v>
                </c:pt>
                <c:pt idx="2775">
                  <c:v>39047</c:v>
                </c:pt>
                <c:pt idx="2776">
                  <c:v>39047</c:v>
                </c:pt>
                <c:pt idx="2777">
                  <c:v>39047</c:v>
                </c:pt>
                <c:pt idx="2778">
                  <c:v>39047</c:v>
                </c:pt>
                <c:pt idx="2779">
                  <c:v>39048</c:v>
                </c:pt>
                <c:pt idx="2780">
                  <c:v>39048</c:v>
                </c:pt>
                <c:pt idx="2781">
                  <c:v>39048</c:v>
                </c:pt>
                <c:pt idx="2782">
                  <c:v>39048</c:v>
                </c:pt>
                <c:pt idx="2783">
                  <c:v>39048</c:v>
                </c:pt>
                <c:pt idx="2784">
                  <c:v>39048</c:v>
                </c:pt>
                <c:pt idx="2785">
                  <c:v>39048</c:v>
                </c:pt>
                <c:pt idx="2786">
                  <c:v>39048</c:v>
                </c:pt>
                <c:pt idx="2787">
                  <c:v>39048</c:v>
                </c:pt>
                <c:pt idx="2788">
                  <c:v>39048</c:v>
                </c:pt>
                <c:pt idx="2789">
                  <c:v>39048</c:v>
                </c:pt>
                <c:pt idx="2790">
                  <c:v>39048</c:v>
                </c:pt>
                <c:pt idx="2791">
                  <c:v>39048</c:v>
                </c:pt>
                <c:pt idx="2792">
                  <c:v>39048</c:v>
                </c:pt>
                <c:pt idx="2793">
                  <c:v>39048</c:v>
                </c:pt>
                <c:pt idx="2794">
                  <c:v>39048</c:v>
                </c:pt>
                <c:pt idx="2795">
                  <c:v>39048</c:v>
                </c:pt>
                <c:pt idx="2796">
                  <c:v>39048</c:v>
                </c:pt>
                <c:pt idx="2797">
                  <c:v>39048</c:v>
                </c:pt>
                <c:pt idx="2798">
                  <c:v>39048</c:v>
                </c:pt>
                <c:pt idx="2799">
                  <c:v>39048</c:v>
                </c:pt>
                <c:pt idx="2800">
                  <c:v>39048</c:v>
                </c:pt>
                <c:pt idx="2801">
                  <c:v>39048</c:v>
                </c:pt>
                <c:pt idx="2802">
                  <c:v>39048</c:v>
                </c:pt>
                <c:pt idx="2803">
                  <c:v>39048</c:v>
                </c:pt>
                <c:pt idx="2804">
                  <c:v>39048</c:v>
                </c:pt>
                <c:pt idx="2805">
                  <c:v>39048</c:v>
                </c:pt>
                <c:pt idx="2806">
                  <c:v>39048</c:v>
                </c:pt>
                <c:pt idx="2807">
                  <c:v>39048</c:v>
                </c:pt>
                <c:pt idx="2808">
                  <c:v>39048</c:v>
                </c:pt>
                <c:pt idx="2809">
                  <c:v>39048</c:v>
                </c:pt>
                <c:pt idx="2810">
                  <c:v>39048</c:v>
                </c:pt>
                <c:pt idx="2811">
                  <c:v>39048</c:v>
                </c:pt>
                <c:pt idx="2812">
                  <c:v>39048</c:v>
                </c:pt>
                <c:pt idx="2813">
                  <c:v>39048</c:v>
                </c:pt>
                <c:pt idx="2814">
                  <c:v>39048</c:v>
                </c:pt>
                <c:pt idx="2815">
                  <c:v>39048</c:v>
                </c:pt>
                <c:pt idx="2816">
                  <c:v>39048</c:v>
                </c:pt>
                <c:pt idx="2817">
                  <c:v>39048</c:v>
                </c:pt>
                <c:pt idx="2818">
                  <c:v>39048</c:v>
                </c:pt>
                <c:pt idx="2819">
                  <c:v>39048</c:v>
                </c:pt>
                <c:pt idx="2820">
                  <c:v>39048</c:v>
                </c:pt>
                <c:pt idx="2821">
                  <c:v>39048</c:v>
                </c:pt>
                <c:pt idx="2822">
                  <c:v>39048</c:v>
                </c:pt>
                <c:pt idx="2823">
                  <c:v>39048</c:v>
                </c:pt>
                <c:pt idx="2824">
                  <c:v>39048</c:v>
                </c:pt>
                <c:pt idx="2825">
                  <c:v>39048</c:v>
                </c:pt>
                <c:pt idx="2826">
                  <c:v>39048</c:v>
                </c:pt>
                <c:pt idx="2827">
                  <c:v>39049</c:v>
                </c:pt>
                <c:pt idx="2828">
                  <c:v>39049</c:v>
                </c:pt>
                <c:pt idx="2829">
                  <c:v>39049</c:v>
                </c:pt>
                <c:pt idx="2830">
                  <c:v>39049</c:v>
                </c:pt>
                <c:pt idx="2831">
                  <c:v>39049</c:v>
                </c:pt>
                <c:pt idx="2832">
                  <c:v>39049</c:v>
                </c:pt>
                <c:pt idx="2833">
                  <c:v>39049</c:v>
                </c:pt>
                <c:pt idx="2834">
                  <c:v>39049</c:v>
                </c:pt>
                <c:pt idx="2835">
                  <c:v>39049</c:v>
                </c:pt>
                <c:pt idx="2836">
                  <c:v>39049</c:v>
                </c:pt>
                <c:pt idx="2837">
                  <c:v>39049</c:v>
                </c:pt>
                <c:pt idx="2838">
                  <c:v>39049</c:v>
                </c:pt>
                <c:pt idx="2839">
                  <c:v>39049</c:v>
                </c:pt>
                <c:pt idx="2840">
                  <c:v>39049</c:v>
                </c:pt>
                <c:pt idx="2841">
                  <c:v>39049</c:v>
                </c:pt>
                <c:pt idx="2842">
                  <c:v>39049</c:v>
                </c:pt>
                <c:pt idx="2843">
                  <c:v>39049</c:v>
                </c:pt>
                <c:pt idx="2844">
                  <c:v>39049</c:v>
                </c:pt>
                <c:pt idx="2845">
                  <c:v>39049</c:v>
                </c:pt>
                <c:pt idx="2846">
                  <c:v>39049</c:v>
                </c:pt>
                <c:pt idx="2847">
                  <c:v>39049</c:v>
                </c:pt>
                <c:pt idx="2848">
                  <c:v>39049</c:v>
                </c:pt>
                <c:pt idx="2849">
                  <c:v>39049</c:v>
                </c:pt>
                <c:pt idx="2850">
                  <c:v>39049</c:v>
                </c:pt>
                <c:pt idx="2851">
                  <c:v>39049</c:v>
                </c:pt>
                <c:pt idx="2852">
                  <c:v>39049</c:v>
                </c:pt>
                <c:pt idx="2853">
                  <c:v>39049</c:v>
                </c:pt>
                <c:pt idx="2854">
                  <c:v>39049</c:v>
                </c:pt>
                <c:pt idx="2855">
                  <c:v>39049</c:v>
                </c:pt>
                <c:pt idx="2856">
                  <c:v>39049</c:v>
                </c:pt>
                <c:pt idx="2857">
                  <c:v>39049</c:v>
                </c:pt>
                <c:pt idx="2858">
                  <c:v>39049</c:v>
                </c:pt>
                <c:pt idx="2859">
                  <c:v>39049</c:v>
                </c:pt>
                <c:pt idx="2860">
                  <c:v>39049</c:v>
                </c:pt>
                <c:pt idx="2861">
                  <c:v>39049</c:v>
                </c:pt>
                <c:pt idx="2862">
                  <c:v>39049</c:v>
                </c:pt>
                <c:pt idx="2863">
                  <c:v>39049</c:v>
                </c:pt>
                <c:pt idx="2864">
                  <c:v>39049</c:v>
                </c:pt>
                <c:pt idx="2865">
                  <c:v>39049</c:v>
                </c:pt>
                <c:pt idx="2866">
                  <c:v>39049</c:v>
                </c:pt>
                <c:pt idx="2867">
                  <c:v>39049</c:v>
                </c:pt>
                <c:pt idx="2868">
                  <c:v>39049</c:v>
                </c:pt>
                <c:pt idx="2869">
                  <c:v>39049</c:v>
                </c:pt>
                <c:pt idx="2870">
                  <c:v>39049</c:v>
                </c:pt>
                <c:pt idx="2871">
                  <c:v>39049</c:v>
                </c:pt>
                <c:pt idx="2872">
                  <c:v>39049</c:v>
                </c:pt>
                <c:pt idx="2873">
                  <c:v>39049</c:v>
                </c:pt>
                <c:pt idx="2874">
                  <c:v>39049</c:v>
                </c:pt>
                <c:pt idx="2875">
                  <c:v>39050</c:v>
                </c:pt>
                <c:pt idx="2876">
                  <c:v>39050</c:v>
                </c:pt>
                <c:pt idx="2877">
                  <c:v>39050</c:v>
                </c:pt>
                <c:pt idx="2878">
                  <c:v>39050</c:v>
                </c:pt>
                <c:pt idx="2879">
                  <c:v>39050</c:v>
                </c:pt>
                <c:pt idx="2880">
                  <c:v>39050</c:v>
                </c:pt>
                <c:pt idx="2881">
                  <c:v>39050</c:v>
                </c:pt>
                <c:pt idx="2882">
                  <c:v>39050</c:v>
                </c:pt>
                <c:pt idx="2883">
                  <c:v>39050</c:v>
                </c:pt>
                <c:pt idx="2884">
                  <c:v>39050</c:v>
                </c:pt>
                <c:pt idx="2885">
                  <c:v>39050</c:v>
                </c:pt>
                <c:pt idx="2886">
                  <c:v>39050</c:v>
                </c:pt>
                <c:pt idx="2887">
                  <c:v>39050</c:v>
                </c:pt>
                <c:pt idx="2888">
                  <c:v>39050</c:v>
                </c:pt>
                <c:pt idx="2889">
                  <c:v>39050</c:v>
                </c:pt>
                <c:pt idx="2890">
                  <c:v>39050</c:v>
                </c:pt>
                <c:pt idx="2891">
                  <c:v>39050</c:v>
                </c:pt>
                <c:pt idx="2892">
                  <c:v>39050</c:v>
                </c:pt>
                <c:pt idx="2893">
                  <c:v>39050</c:v>
                </c:pt>
                <c:pt idx="2894">
                  <c:v>39050</c:v>
                </c:pt>
                <c:pt idx="2895">
                  <c:v>39050</c:v>
                </c:pt>
                <c:pt idx="2896">
                  <c:v>39050</c:v>
                </c:pt>
                <c:pt idx="2897">
                  <c:v>39050</c:v>
                </c:pt>
                <c:pt idx="2898">
                  <c:v>39050</c:v>
                </c:pt>
                <c:pt idx="2899">
                  <c:v>39050</c:v>
                </c:pt>
                <c:pt idx="2900">
                  <c:v>39050</c:v>
                </c:pt>
                <c:pt idx="2901">
                  <c:v>39050</c:v>
                </c:pt>
                <c:pt idx="2902">
                  <c:v>39050</c:v>
                </c:pt>
                <c:pt idx="2903">
                  <c:v>39050</c:v>
                </c:pt>
                <c:pt idx="2904">
                  <c:v>39050</c:v>
                </c:pt>
                <c:pt idx="2905">
                  <c:v>39050</c:v>
                </c:pt>
                <c:pt idx="2906">
                  <c:v>39050</c:v>
                </c:pt>
                <c:pt idx="2907">
                  <c:v>39050</c:v>
                </c:pt>
                <c:pt idx="2908">
                  <c:v>39050</c:v>
                </c:pt>
                <c:pt idx="2909">
                  <c:v>39050</c:v>
                </c:pt>
                <c:pt idx="2910">
                  <c:v>39050</c:v>
                </c:pt>
                <c:pt idx="2911">
                  <c:v>39050</c:v>
                </c:pt>
                <c:pt idx="2912">
                  <c:v>39050</c:v>
                </c:pt>
                <c:pt idx="2913">
                  <c:v>39050</c:v>
                </c:pt>
                <c:pt idx="2914">
                  <c:v>39050</c:v>
                </c:pt>
                <c:pt idx="2915">
                  <c:v>39050</c:v>
                </c:pt>
                <c:pt idx="2916">
                  <c:v>39050</c:v>
                </c:pt>
                <c:pt idx="2917">
                  <c:v>39050</c:v>
                </c:pt>
                <c:pt idx="2918">
                  <c:v>39050</c:v>
                </c:pt>
                <c:pt idx="2919">
                  <c:v>39050</c:v>
                </c:pt>
                <c:pt idx="2920">
                  <c:v>39050</c:v>
                </c:pt>
                <c:pt idx="2921">
                  <c:v>39050</c:v>
                </c:pt>
                <c:pt idx="2922">
                  <c:v>39050</c:v>
                </c:pt>
                <c:pt idx="2923">
                  <c:v>39051</c:v>
                </c:pt>
                <c:pt idx="2924">
                  <c:v>39051</c:v>
                </c:pt>
                <c:pt idx="2925">
                  <c:v>39051</c:v>
                </c:pt>
                <c:pt idx="2926">
                  <c:v>39051</c:v>
                </c:pt>
                <c:pt idx="2927">
                  <c:v>39051</c:v>
                </c:pt>
                <c:pt idx="2928">
                  <c:v>39051</c:v>
                </c:pt>
                <c:pt idx="2929">
                  <c:v>39051</c:v>
                </c:pt>
                <c:pt idx="2930">
                  <c:v>39051</c:v>
                </c:pt>
                <c:pt idx="2931">
                  <c:v>39051</c:v>
                </c:pt>
                <c:pt idx="2932">
                  <c:v>39051</c:v>
                </c:pt>
                <c:pt idx="2933">
                  <c:v>39051</c:v>
                </c:pt>
                <c:pt idx="2934">
                  <c:v>39051</c:v>
                </c:pt>
                <c:pt idx="2935">
                  <c:v>39051</c:v>
                </c:pt>
                <c:pt idx="2936">
                  <c:v>39051</c:v>
                </c:pt>
                <c:pt idx="2937">
                  <c:v>39051</c:v>
                </c:pt>
                <c:pt idx="2938">
                  <c:v>39051</c:v>
                </c:pt>
                <c:pt idx="2939">
                  <c:v>39051</c:v>
                </c:pt>
                <c:pt idx="2940">
                  <c:v>39051</c:v>
                </c:pt>
                <c:pt idx="2941">
                  <c:v>39051</c:v>
                </c:pt>
                <c:pt idx="2942">
                  <c:v>39051</c:v>
                </c:pt>
                <c:pt idx="2943">
                  <c:v>39051</c:v>
                </c:pt>
                <c:pt idx="2944">
                  <c:v>39051</c:v>
                </c:pt>
                <c:pt idx="2945">
                  <c:v>39051</c:v>
                </c:pt>
                <c:pt idx="2946">
                  <c:v>39051</c:v>
                </c:pt>
                <c:pt idx="2947">
                  <c:v>39051</c:v>
                </c:pt>
                <c:pt idx="2948">
                  <c:v>39051</c:v>
                </c:pt>
                <c:pt idx="2949">
                  <c:v>39051</c:v>
                </c:pt>
                <c:pt idx="2950">
                  <c:v>39051</c:v>
                </c:pt>
                <c:pt idx="2951">
                  <c:v>39051</c:v>
                </c:pt>
                <c:pt idx="2952">
                  <c:v>39051</c:v>
                </c:pt>
                <c:pt idx="2953">
                  <c:v>39051</c:v>
                </c:pt>
                <c:pt idx="2954">
                  <c:v>39051</c:v>
                </c:pt>
                <c:pt idx="2955">
                  <c:v>39051</c:v>
                </c:pt>
                <c:pt idx="2956">
                  <c:v>39051</c:v>
                </c:pt>
                <c:pt idx="2957">
                  <c:v>39051</c:v>
                </c:pt>
                <c:pt idx="2958">
                  <c:v>39051</c:v>
                </c:pt>
                <c:pt idx="2959">
                  <c:v>39051</c:v>
                </c:pt>
                <c:pt idx="2960">
                  <c:v>39051</c:v>
                </c:pt>
                <c:pt idx="2961">
                  <c:v>39051</c:v>
                </c:pt>
                <c:pt idx="2962">
                  <c:v>39051</c:v>
                </c:pt>
                <c:pt idx="2963">
                  <c:v>39051</c:v>
                </c:pt>
                <c:pt idx="2964">
                  <c:v>39051</c:v>
                </c:pt>
                <c:pt idx="2965">
                  <c:v>39051</c:v>
                </c:pt>
                <c:pt idx="2966">
                  <c:v>39051</c:v>
                </c:pt>
                <c:pt idx="2967">
                  <c:v>39051</c:v>
                </c:pt>
                <c:pt idx="2968">
                  <c:v>39051</c:v>
                </c:pt>
                <c:pt idx="2969">
                  <c:v>39051</c:v>
                </c:pt>
                <c:pt idx="2970">
                  <c:v>39051</c:v>
                </c:pt>
                <c:pt idx="2971">
                  <c:v>39052</c:v>
                </c:pt>
                <c:pt idx="2972">
                  <c:v>39052</c:v>
                </c:pt>
                <c:pt idx="2973">
                  <c:v>39052</c:v>
                </c:pt>
                <c:pt idx="2974">
                  <c:v>39052</c:v>
                </c:pt>
                <c:pt idx="2975">
                  <c:v>39052</c:v>
                </c:pt>
                <c:pt idx="2976">
                  <c:v>39052</c:v>
                </c:pt>
                <c:pt idx="2977">
                  <c:v>39052</c:v>
                </c:pt>
                <c:pt idx="2978">
                  <c:v>39052</c:v>
                </c:pt>
                <c:pt idx="2979">
                  <c:v>39052</c:v>
                </c:pt>
                <c:pt idx="2980">
                  <c:v>39052</c:v>
                </c:pt>
                <c:pt idx="2981">
                  <c:v>39052</c:v>
                </c:pt>
                <c:pt idx="2982">
                  <c:v>39052</c:v>
                </c:pt>
                <c:pt idx="2983">
                  <c:v>39052</c:v>
                </c:pt>
                <c:pt idx="2984">
                  <c:v>39052</c:v>
                </c:pt>
                <c:pt idx="2985">
                  <c:v>39052</c:v>
                </c:pt>
                <c:pt idx="2986">
                  <c:v>39052</c:v>
                </c:pt>
                <c:pt idx="2987">
                  <c:v>39052</c:v>
                </c:pt>
                <c:pt idx="2988">
                  <c:v>39052</c:v>
                </c:pt>
                <c:pt idx="2989">
                  <c:v>39052</c:v>
                </c:pt>
                <c:pt idx="2990">
                  <c:v>39052</c:v>
                </c:pt>
                <c:pt idx="2991">
                  <c:v>39052</c:v>
                </c:pt>
                <c:pt idx="2992">
                  <c:v>39052</c:v>
                </c:pt>
                <c:pt idx="2993">
                  <c:v>39052</c:v>
                </c:pt>
                <c:pt idx="2994">
                  <c:v>39052</c:v>
                </c:pt>
                <c:pt idx="2995">
                  <c:v>39052</c:v>
                </c:pt>
                <c:pt idx="2996">
                  <c:v>39052</c:v>
                </c:pt>
                <c:pt idx="2997">
                  <c:v>39052</c:v>
                </c:pt>
                <c:pt idx="2998">
                  <c:v>39052</c:v>
                </c:pt>
                <c:pt idx="2999">
                  <c:v>39052</c:v>
                </c:pt>
                <c:pt idx="3000">
                  <c:v>39052</c:v>
                </c:pt>
                <c:pt idx="3001">
                  <c:v>39052</c:v>
                </c:pt>
                <c:pt idx="3002">
                  <c:v>39052</c:v>
                </c:pt>
                <c:pt idx="3003">
                  <c:v>39052</c:v>
                </c:pt>
                <c:pt idx="3004">
                  <c:v>39052</c:v>
                </c:pt>
                <c:pt idx="3005">
                  <c:v>39052</c:v>
                </c:pt>
                <c:pt idx="3006">
                  <c:v>39052</c:v>
                </c:pt>
                <c:pt idx="3007">
                  <c:v>39052</c:v>
                </c:pt>
                <c:pt idx="3008">
                  <c:v>39052</c:v>
                </c:pt>
                <c:pt idx="3009">
                  <c:v>39052</c:v>
                </c:pt>
                <c:pt idx="3010">
                  <c:v>39052</c:v>
                </c:pt>
                <c:pt idx="3011">
                  <c:v>39052</c:v>
                </c:pt>
                <c:pt idx="3012">
                  <c:v>39052</c:v>
                </c:pt>
                <c:pt idx="3013">
                  <c:v>39052</c:v>
                </c:pt>
                <c:pt idx="3014">
                  <c:v>39052</c:v>
                </c:pt>
                <c:pt idx="3015">
                  <c:v>39052</c:v>
                </c:pt>
                <c:pt idx="3016">
                  <c:v>39052</c:v>
                </c:pt>
                <c:pt idx="3017">
                  <c:v>39052</c:v>
                </c:pt>
                <c:pt idx="3018">
                  <c:v>39052</c:v>
                </c:pt>
                <c:pt idx="3019">
                  <c:v>39053</c:v>
                </c:pt>
                <c:pt idx="3020">
                  <c:v>39053</c:v>
                </c:pt>
                <c:pt idx="3021">
                  <c:v>39053</c:v>
                </c:pt>
                <c:pt idx="3022">
                  <c:v>39053</c:v>
                </c:pt>
                <c:pt idx="3023">
                  <c:v>39053</c:v>
                </c:pt>
                <c:pt idx="3024">
                  <c:v>39053</c:v>
                </c:pt>
                <c:pt idx="3025">
                  <c:v>39053</c:v>
                </c:pt>
                <c:pt idx="3026">
                  <c:v>39053</c:v>
                </c:pt>
                <c:pt idx="3027">
                  <c:v>39053</c:v>
                </c:pt>
                <c:pt idx="3028">
                  <c:v>39053</c:v>
                </c:pt>
                <c:pt idx="3029">
                  <c:v>39053</c:v>
                </c:pt>
                <c:pt idx="3030">
                  <c:v>39053</c:v>
                </c:pt>
                <c:pt idx="3031">
                  <c:v>39053</c:v>
                </c:pt>
                <c:pt idx="3032">
                  <c:v>39053</c:v>
                </c:pt>
                <c:pt idx="3033">
                  <c:v>39053</c:v>
                </c:pt>
                <c:pt idx="3034">
                  <c:v>39053</c:v>
                </c:pt>
                <c:pt idx="3035">
                  <c:v>39053</c:v>
                </c:pt>
                <c:pt idx="3036">
                  <c:v>39053</c:v>
                </c:pt>
                <c:pt idx="3037">
                  <c:v>39053</c:v>
                </c:pt>
                <c:pt idx="3038">
                  <c:v>39053</c:v>
                </c:pt>
                <c:pt idx="3039">
                  <c:v>39053</c:v>
                </c:pt>
                <c:pt idx="3040">
                  <c:v>39053</c:v>
                </c:pt>
                <c:pt idx="3041">
                  <c:v>39053</c:v>
                </c:pt>
                <c:pt idx="3042">
                  <c:v>39053</c:v>
                </c:pt>
                <c:pt idx="3043">
                  <c:v>39053</c:v>
                </c:pt>
                <c:pt idx="3044">
                  <c:v>39053</c:v>
                </c:pt>
                <c:pt idx="3045">
                  <c:v>39053</c:v>
                </c:pt>
                <c:pt idx="3046">
                  <c:v>39053</c:v>
                </c:pt>
                <c:pt idx="3047">
                  <c:v>39053</c:v>
                </c:pt>
                <c:pt idx="3048">
                  <c:v>39053</c:v>
                </c:pt>
                <c:pt idx="3049">
                  <c:v>39053</c:v>
                </c:pt>
                <c:pt idx="3050">
                  <c:v>39053</c:v>
                </c:pt>
                <c:pt idx="3051">
                  <c:v>39053</c:v>
                </c:pt>
                <c:pt idx="3052">
                  <c:v>39053</c:v>
                </c:pt>
                <c:pt idx="3053">
                  <c:v>39053</c:v>
                </c:pt>
                <c:pt idx="3054">
                  <c:v>39053</c:v>
                </c:pt>
                <c:pt idx="3055">
                  <c:v>39053</c:v>
                </c:pt>
                <c:pt idx="3056">
                  <c:v>39053</c:v>
                </c:pt>
                <c:pt idx="3057">
                  <c:v>39053</c:v>
                </c:pt>
                <c:pt idx="3058">
                  <c:v>39053</c:v>
                </c:pt>
                <c:pt idx="3059">
                  <c:v>39053</c:v>
                </c:pt>
                <c:pt idx="3060">
                  <c:v>39053</c:v>
                </c:pt>
                <c:pt idx="3061">
                  <c:v>39053</c:v>
                </c:pt>
                <c:pt idx="3062">
                  <c:v>39053</c:v>
                </c:pt>
                <c:pt idx="3063">
                  <c:v>39053</c:v>
                </c:pt>
                <c:pt idx="3064">
                  <c:v>39053</c:v>
                </c:pt>
                <c:pt idx="3065">
                  <c:v>39053</c:v>
                </c:pt>
                <c:pt idx="3066">
                  <c:v>39053</c:v>
                </c:pt>
                <c:pt idx="3067">
                  <c:v>39054</c:v>
                </c:pt>
                <c:pt idx="3068">
                  <c:v>39054</c:v>
                </c:pt>
                <c:pt idx="3069">
                  <c:v>39054</c:v>
                </c:pt>
                <c:pt idx="3070">
                  <c:v>39054</c:v>
                </c:pt>
                <c:pt idx="3071">
                  <c:v>39054</c:v>
                </c:pt>
                <c:pt idx="3072">
                  <c:v>39054</c:v>
                </c:pt>
                <c:pt idx="3073">
                  <c:v>39054</c:v>
                </c:pt>
                <c:pt idx="3074">
                  <c:v>39054</c:v>
                </c:pt>
                <c:pt idx="3075">
                  <c:v>39054</c:v>
                </c:pt>
                <c:pt idx="3076">
                  <c:v>39054</c:v>
                </c:pt>
                <c:pt idx="3077">
                  <c:v>39054</c:v>
                </c:pt>
                <c:pt idx="3078">
                  <c:v>39054</c:v>
                </c:pt>
                <c:pt idx="3079">
                  <c:v>39054</c:v>
                </c:pt>
                <c:pt idx="3080">
                  <c:v>39054</c:v>
                </c:pt>
                <c:pt idx="3081">
                  <c:v>39054</c:v>
                </c:pt>
                <c:pt idx="3082">
                  <c:v>39054</c:v>
                </c:pt>
                <c:pt idx="3083">
                  <c:v>39054</c:v>
                </c:pt>
                <c:pt idx="3084">
                  <c:v>39054</c:v>
                </c:pt>
                <c:pt idx="3085">
                  <c:v>39054</c:v>
                </c:pt>
                <c:pt idx="3086">
                  <c:v>39054</c:v>
                </c:pt>
                <c:pt idx="3087">
                  <c:v>39054</c:v>
                </c:pt>
                <c:pt idx="3088">
                  <c:v>39054</c:v>
                </c:pt>
                <c:pt idx="3089">
                  <c:v>39054</c:v>
                </c:pt>
                <c:pt idx="3090">
                  <c:v>39054</c:v>
                </c:pt>
                <c:pt idx="3091">
                  <c:v>39054</c:v>
                </c:pt>
                <c:pt idx="3092">
                  <c:v>39054</c:v>
                </c:pt>
                <c:pt idx="3093">
                  <c:v>39054</c:v>
                </c:pt>
                <c:pt idx="3094">
                  <c:v>39054</c:v>
                </c:pt>
                <c:pt idx="3095">
                  <c:v>39054</c:v>
                </c:pt>
                <c:pt idx="3096">
                  <c:v>39054</c:v>
                </c:pt>
                <c:pt idx="3097">
                  <c:v>39054</c:v>
                </c:pt>
                <c:pt idx="3098">
                  <c:v>39054</c:v>
                </c:pt>
                <c:pt idx="3099">
                  <c:v>39054</c:v>
                </c:pt>
                <c:pt idx="3100">
                  <c:v>39054</c:v>
                </c:pt>
                <c:pt idx="3101">
                  <c:v>39054</c:v>
                </c:pt>
                <c:pt idx="3102">
                  <c:v>39054</c:v>
                </c:pt>
                <c:pt idx="3103">
                  <c:v>39054</c:v>
                </c:pt>
                <c:pt idx="3104">
                  <c:v>39054</c:v>
                </c:pt>
                <c:pt idx="3105">
                  <c:v>39054</c:v>
                </c:pt>
                <c:pt idx="3106">
                  <c:v>39054</c:v>
                </c:pt>
                <c:pt idx="3107">
                  <c:v>39054</c:v>
                </c:pt>
                <c:pt idx="3108">
                  <c:v>39054</c:v>
                </c:pt>
                <c:pt idx="3109">
                  <c:v>39054</c:v>
                </c:pt>
                <c:pt idx="3110">
                  <c:v>39054</c:v>
                </c:pt>
                <c:pt idx="3111">
                  <c:v>39054</c:v>
                </c:pt>
                <c:pt idx="3112">
                  <c:v>39054</c:v>
                </c:pt>
                <c:pt idx="3113">
                  <c:v>39054</c:v>
                </c:pt>
                <c:pt idx="3114">
                  <c:v>39054</c:v>
                </c:pt>
                <c:pt idx="3115">
                  <c:v>39055</c:v>
                </c:pt>
                <c:pt idx="3116">
                  <c:v>39055</c:v>
                </c:pt>
                <c:pt idx="3117">
                  <c:v>39055</c:v>
                </c:pt>
                <c:pt idx="3118">
                  <c:v>39055</c:v>
                </c:pt>
                <c:pt idx="3119">
                  <c:v>39055</c:v>
                </c:pt>
                <c:pt idx="3120">
                  <c:v>39055</c:v>
                </c:pt>
                <c:pt idx="3121">
                  <c:v>39055</c:v>
                </c:pt>
                <c:pt idx="3122">
                  <c:v>39055</c:v>
                </c:pt>
                <c:pt idx="3123">
                  <c:v>39055</c:v>
                </c:pt>
                <c:pt idx="3124">
                  <c:v>39055</c:v>
                </c:pt>
                <c:pt idx="3125">
                  <c:v>39055</c:v>
                </c:pt>
                <c:pt idx="3126">
                  <c:v>39055</c:v>
                </c:pt>
                <c:pt idx="3127">
                  <c:v>39055</c:v>
                </c:pt>
                <c:pt idx="3128">
                  <c:v>39055</c:v>
                </c:pt>
                <c:pt idx="3129">
                  <c:v>39055</c:v>
                </c:pt>
                <c:pt idx="3130">
                  <c:v>39055</c:v>
                </c:pt>
                <c:pt idx="3131">
                  <c:v>39055</c:v>
                </c:pt>
                <c:pt idx="3132">
                  <c:v>39055</c:v>
                </c:pt>
                <c:pt idx="3133">
                  <c:v>39055</c:v>
                </c:pt>
                <c:pt idx="3134">
                  <c:v>39055</c:v>
                </c:pt>
                <c:pt idx="3135">
                  <c:v>39055</c:v>
                </c:pt>
                <c:pt idx="3136">
                  <c:v>39055</c:v>
                </c:pt>
                <c:pt idx="3137">
                  <c:v>39055</c:v>
                </c:pt>
                <c:pt idx="3138">
                  <c:v>39055</c:v>
                </c:pt>
                <c:pt idx="3139">
                  <c:v>39055</c:v>
                </c:pt>
                <c:pt idx="3140">
                  <c:v>39055</c:v>
                </c:pt>
                <c:pt idx="3141">
                  <c:v>39055</c:v>
                </c:pt>
                <c:pt idx="3142">
                  <c:v>39055</c:v>
                </c:pt>
                <c:pt idx="3143">
                  <c:v>39055</c:v>
                </c:pt>
                <c:pt idx="3144">
                  <c:v>39055</c:v>
                </c:pt>
                <c:pt idx="3145">
                  <c:v>39055</c:v>
                </c:pt>
                <c:pt idx="3146">
                  <c:v>39055</c:v>
                </c:pt>
                <c:pt idx="3147">
                  <c:v>39055</c:v>
                </c:pt>
                <c:pt idx="3148">
                  <c:v>39055</c:v>
                </c:pt>
                <c:pt idx="3149">
                  <c:v>39055</c:v>
                </c:pt>
                <c:pt idx="3150">
                  <c:v>39055</c:v>
                </c:pt>
                <c:pt idx="3151">
                  <c:v>39055</c:v>
                </c:pt>
                <c:pt idx="3152">
                  <c:v>39055</c:v>
                </c:pt>
                <c:pt idx="3153">
                  <c:v>39055</c:v>
                </c:pt>
                <c:pt idx="3154">
                  <c:v>39055</c:v>
                </c:pt>
                <c:pt idx="3155">
                  <c:v>39055</c:v>
                </c:pt>
                <c:pt idx="3156">
                  <c:v>39055</c:v>
                </c:pt>
                <c:pt idx="3157">
                  <c:v>39055</c:v>
                </c:pt>
                <c:pt idx="3158">
                  <c:v>39055</c:v>
                </c:pt>
                <c:pt idx="3159">
                  <c:v>39055</c:v>
                </c:pt>
                <c:pt idx="3160">
                  <c:v>39055</c:v>
                </c:pt>
                <c:pt idx="3161">
                  <c:v>39055</c:v>
                </c:pt>
                <c:pt idx="3162">
                  <c:v>39055</c:v>
                </c:pt>
                <c:pt idx="3163">
                  <c:v>39056</c:v>
                </c:pt>
                <c:pt idx="3164">
                  <c:v>39056</c:v>
                </c:pt>
                <c:pt idx="3165">
                  <c:v>39056</c:v>
                </c:pt>
                <c:pt idx="3166">
                  <c:v>39056</c:v>
                </c:pt>
                <c:pt idx="3167">
                  <c:v>39056</c:v>
                </c:pt>
                <c:pt idx="3168">
                  <c:v>39056</c:v>
                </c:pt>
                <c:pt idx="3169">
                  <c:v>39056</c:v>
                </c:pt>
                <c:pt idx="3170">
                  <c:v>39056</c:v>
                </c:pt>
                <c:pt idx="3171">
                  <c:v>39056</c:v>
                </c:pt>
                <c:pt idx="3172">
                  <c:v>39056</c:v>
                </c:pt>
                <c:pt idx="3173">
                  <c:v>39056</c:v>
                </c:pt>
                <c:pt idx="3174">
                  <c:v>39056</c:v>
                </c:pt>
                <c:pt idx="3175">
                  <c:v>39056</c:v>
                </c:pt>
                <c:pt idx="3176">
                  <c:v>39056</c:v>
                </c:pt>
                <c:pt idx="3177">
                  <c:v>39056</c:v>
                </c:pt>
                <c:pt idx="3178">
                  <c:v>39056</c:v>
                </c:pt>
                <c:pt idx="3179">
                  <c:v>39056</c:v>
                </c:pt>
                <c:pt idx="3180">
                  <c:v>39056</c:v>
                </c:pt>
                <c:pt idx="3181">
                  <c:v>39056</c:v>
                </c:pt>
                <c:pt idx="3182">
                  <c:v>39056</c:v>
                </c:pt>
                <c:pt idx="3183">
                  <c:v>39056</c:v>
                </c:pt>
                <c:pt idx="3184">
                  <c:v>39056</c:v>
                </c:pt>
                <c:pt idx="3185">
                  <c:v>39056</c:v>
                </c:pt>
                <c:pt idx="3186">
                  <c:v>39056</c:v>
                </c:pt>
                <c:pt idx="3187">
                  <c:v>39056</c:v>
                </c:pt>
                <c:pt idx="3188">
                  <c:v>39056</c:v>
                </c:pt>
                <c:pt idx="3189">
                  <c:v>39056</c:v>
                </c:pt>
                <c:pt idx="3190">
                  <c:v>39056</c:v>
                </c:pt>
                <c:pt idx="3191">
                  <c:v>39056</c:v>
                </c:pt>
                <c:pt idx="3192">
                  <c:v>39056</c:v>
                </c:pt>
                <c:pt idx="3193">
                  <c:v>39056</c:v>
                </c:pt>
                <c:pt idx="3194">
                  <c:v>39056</c:v>
                </c:pt>
                <c:pt idx="3195">
                  <c:v>39056</c:v>
                </c:pt>
                <c:pt idx="3196">
                  <c:v>39056</c:v>
                </c:pt>
                <c:pt idx="3197">
                  <c:v>39056</c:v>
                </c:pt>
                <c:pt idx="3198">
                  <c:v>39056</c:v>
                </c:pt>
                <c:pt idx="3199">
                  <c:v>39056</c:v>
                </c:pt>
                <c:pt idx="3200">
                  <c:v>39056</c:v>
                </c:pt>
                <c:pt idx="3201">
                  <c:v>39056</c:v>
                </c:pt>
                <c:pt idx="3202">
                  <c:v>39056</c:v>
                </c:pt>
                <c:pt idx="3203">
                  <c:v>39056</c:v>
                </c:pt>
                <c:pt idx="3204">
                  <c:v>39056</c:v>
                </c:pt>
                <c:pt idx="3205">
                  <c:v>39056</c:v>
                </c:pt>
                <c:pt idx="3206">
                  <c:v>39056</c:v>
                </c:pt>
                <c:pt idx="3207">
                  <c:v>39056</c:v>
                </c:pt>
                <c:pt idx="3208">
                  <c:v>39056</c:v>
                </c:pt>
                <c:pt idx="3209">
                  <c:v>39056</c:v>
                </c:pt>
                <c:pt idx="3210">
                  <c:v>39056</c:v>
                </c:pt>
                <c:pt idx="3211">
                  <c:v>39057</c:v>
                </c:pt>
                <c:pt idx="3212">
                  <c:v>39057</c:v>
                </c:pt>
                <c:pt idx="3213">
                  <c:v>39057</c:v>
                </c:pt>
                <c:pt idx="3214">
                  <c:v>39057</c:v>
                </c:pt>
                <c:pt idx="3215">
                  <c:v>39057</c:v>
                </c:pt>
                <c:pt idx="3216">
                  <c:v>39057</c:v>
                </c:pt>
                <c:pt idx="3217">
                  <c:v>39057</c:v>
                </c:pt>
                <c:pt idx="3218">
                  <c:v>39057</c:v>
                </c:pt>
                <c:pt idx="3219">
                  <c:v>39057</c:v>
                </c:pt>
                <c:pt idx="3220">
                  <c:v>39057</c:v>
                </c:pt>
                <c:pt idx="3221">
                  <c:v>39057</c:v>
                </c:pt>
                <c:pt idx="3222">
                  <c:v>39057</c:v>
                </c:pt>
                <c:pt idx="3223">
                  <c:v>39057</c:v>
                </c:pt>
                <c:pt idx="3224">
                  <c:v>39057</c:v>
                </c:pt>
                <c:pt idx="3225">
                  <c:v>39057</c:v>
                </c:pt>
                <c:pt idx="3226">
                  <c:v>39057</c:v>
                </c:pt>
                <c:pt idx="3227">
                  <c:v>39057</c:v>
                </c:pt>
                <c:pt idx="3228">
                  <c:v>39057</c:v>
                </c:pt>
                <c:pt idx="3229">
                  <c:v>39057</c:v>
                </c:pt>
                <c:pt idx="3230">
                  <c:v>39057</c:v>
                </c:pt>
                <c:pt idx="3231">
                  <c:v>39057</c:v>
                </c:pt>
                <c:pt idx="3232">
                  <c:v>39057</c:v>
                </c:pt>
                <c:pt idx="3233">
                  <c:v>39057</c:v>
                </c:pt>
                <c:pt idx="3234">
                  <c:v>39057</c:v>
                </c:pt>
                <c:pt idx="3235">
                  <c:v>39057</c:v>
                </c:pt>
                <c:pt idx="3236">
                  <c:v>39057</c:v>
                </c:pt>
                <c:pt idx="3237">
                  <c:v>39057</c:v>
                </c:pt>
                <c:pt idx="3238">
                  <c:v>39057</c:v>
                </c:pt>
                <c:pt idx="3239">
                  <c:v>39057</c:v>
                </c:pt>
                <c:pt idx="3240">
                  <c:v>39057</c:v>
                </c:pt>
                <c:pt idx="3241">
                  <c:v>39057</c:v>
                </c:pt>
                <c:pt idx="3242">
                  <c:v>39057</c:v>
                </c:pt>
                <c:pt idx="3243">
                  <c:v>39057</c:v>
                </c:pt>
                <c:pt idx="3244">
                  <c:v>39057</c:v>
                </c:pt>
                <c:pt idx="3245">
                  <c:v>39057</c:v>
                </c:pt>
                <c:pt idx="3246">
                  <c:v>39057</c:v>
                </c:pt>
                <c:pt idx="3247">
                  <c:v>39057</c:v>
                </c:pt>
                <c:pt idx="3248">
                  <c:v>39057</c:v>
                </c:pt>
                <c:pt idx="3249">
                  <c:v>39057</c:v>
                </c:pt>
                <c:pt idx="3250">
                  <c:v>39057</c:v>
                </c:pt>
                <c:pt idx="3251">
                  <c:v>39057</c:v>
                </c:pt>
                <c:pt idx="3252">
                  <c:v>39057</c:v>
                </c:pt>
                <c:pt idx="3253">
                  <c:v>39057</c:v>
                </c:pt>
                <c:pt idx="3254">
                  <c:v>39057</c:v>
                </c:pt>
                <c:pt idx="3255">
                  <c:v>39057</c:v>
                </c:pt>
                <c:pt idx="3256">
                  <c:v>39057</c:v>
                </c:pt>
                <c:pt idx="3257">
                  <c:v>39057</c:v>
                </c:pt>
                <c:pt idx="3258">
                  <c:v>39057</c:v>
                </c:pt>
                <c:pt idx="3259">
                  <c:v>39058</c:v>
                </c:pt>
                <c:pt idx="3260">
                  <c:v>39058</c:v>
                </c:pt>
                <c:pt idx="3261">
                  <c:v>39058</c:v>
                </c:pt>
                <c:pt idx="3262">
                  <c:v>39058</c:v>
                </c:pt>
                <c:pt idx="3263">
                  <c:v>39058</c:v>
                </c:pt>
                <c:pt idx="3264">
                  <c:v>39058</c:v>
                </c:pt>
                <c:pt idx="3265">
                  <c:v>39058</c:v>
                </c:pt>
                <c:pt idx="3266">
                  <c:v>39058</c:v>
                </c:pt>
                <c:pt idx="3267">
                  <c:v>39058</c:v>
                </c:pt>
                <c:pt idx="3268">
                  <c:v>39058</c:v>
                </c:pt>
                <c:pt idx="3269">
                  <c:v>39058</c:v>
                </c:pt>
                <c:pt idx="3270">
                  <c:v>39058</c:v>
                </c:pt>
                <c:pt idx="3271">
                  <c:v>39058</c:v>
                </c:pt>
                <c:pt idx="3272">
                  <c:v>39058</c:v>
                </c:pt>
                <c:pt idx="3273">
                  <c:v>39058</c:v>
                </c:pt>
                <c:pt idx="3274">
                  <c:v>39058</c:v>
                </c:pt>
                <c:pt idx="3275">
                  <c:v>39058</c:v>
                </c:pt>
                <c:pt idx="3276">
                  <c:v>39058</c:v>
                </c:pt>
                <c:pt idx="3277">
                  <c:v>39058</c:v>
                </c:pt>
                <c:pt idx="3278">
                  <c:v>39058</c:v>
                </c:pt>
                <c:pt idx="3279">
                  <c:v>39058</c:v>
                </c:pt>
                <c:pt idx="3280">
                  <c:v>39058</c:v>
                </c:pt>
                <c:pt idx="3281">
                  <c:v>39058</c:v>
                </c:pt>
                <c:pt idx="3282">
                  <c:v>39058</c:v>
                </c:pt>
                <c:pt idx="3283">
                  <c:v>39058</c:v>
                </c:pt>
                <c:pt idx="3284">
                  <c:v>39058</c:v>
                </c:pt>
                <c:pt idx="3285">
                  <c:v>39058</c:v>
                </c:pt>
                <c:pt idx="3286">
                  <c:v>39058</c:v>
                </c:pt>
                <c:pt idx="3287">
                  <c:v>39058</c:v>
                </c:pt>
                <c:pt idx="3288">
                  <c:v>39058</c:v>
                </c:pt>
                <c:pt idx="3289">
                  <c:v>39058</c:v>
                </c:pt>
                <c:pt idx="3290">
                  <c:v>39058</c:v>
                </c:pt>
                <c:pt idx="3291">
                  <c:v>39058</c:v>
                </c:pt>
                <c:pt idx="3292">
                  <c:v>39058</c:v>
                </c:pt>
                <c:pt idx="3293">
                  <c:v>39058</c:v>
                </c:pt>
                <c:pt idx="3294">
                  <c:v>39058</c:v>
                </c:pt>
                <c:pt idx="3295">
                  <c:v>39058</c:v>
                </c:pt>
                <c:pt idx="3296">
                  <c:v>39058</c:v>
                </c:pt>
                <c:pt idx="3297">
                  <c:v>39058</c:v>
                </c:pt>
                <c:pt idx="3298">
                  <c:v>39058</c:v>
                </c:pt>
                <c:pt idx="3299">
                  <c:v>39058</c:v>
                </c:pt>
                <c:pt idx="3300">
                  <c:v>39058</c:v>
                </c:pt>
                <c:pt idx="3301">
                  <c:v>39058</c:v>
                </c:pt>
                <c:pt idx="3302">
                  <c:v>39058</c:v>
                </c:pt>
                <c:pt idx="3303">
                  <c:v>39058</c:v>
                </c:pt>
                <c:pt idx="3304">
                  <c:v>39058</c:v>
                </c:pt>
                <c:pt idx="3305">
                  <c:v>39058</c:v>
                </c:pt>
                <c:pt idx="3306">
                  <c:v>39058</c:v>
                </c:pt>
                <c:pt idx="3307">
                  <c:v>39059</c:v>
                </c:pt>
                <c:pt idx="3308">
                  <c:v>39059</c:v>
                </c:pt>
                <c:pt idx="3309">
                  <c:v>39059</c:v>
                </c:pt>
                <c:pt idx="3310">
                  <c:v>39059</c:v>
                </c:pt>
                <c:pt idx="3311">
                  <c:v>39059</c:v>
                </c:pt>
                <c:pt idx="3312">
                  <c:v>39059</c:v>
                </c:pt>
                <c:pt idx="3313">
                  <c:v>39059</c:v>
                </c:pt>
                <c:pt idx="3314">
                  <c:v>39059</c:v>
                </c:pt>
                <c:pt idx="3315">
                  <c:v>39059</c:v>
                </c:pt>
                <c:pt idx="3316">
                  <c:v>39059</c:v>
                </c:pt>
                <c:pt idx="3317">
                  <c:v>39059</c:v>
                </c:pt>
                <c:pt idx="3318">
                  <c:v>39059</c:v>
                </c:pt>
                <c:pt idx="3319">
                  <c:v>39059</c:v>
                </c:pt>
                <c:pt idx="3320">
                  <c:v>39059</c:v>
                </c:pt>
                <c:pt idx="3321">
                  <c:v>39059</c:v>
                </c:pt>
                <c:pt idx="3322">
                  <c:v>39059</c:v>
                </c:pt>
                <c:pt idx="3323">
                  <c:v>39059</c:v>
                </c:pt>
                <c:pt idx="3324">
                  <c:v>39059</c:v>
                </c:pt>
                <c:pt idx="3325">
                  <c:v>39059</c:v>
                </c:pt>
                <c:pt idx="3326">
                  <c:v>39059</c:v>
                </c:pt>
                <c:pt idx="3327">
                  <c:v>39059</c:v>
                </c:pt>
                <c:pt idx="3328">
                  <c:v>39059</c:v>
                </c:pt>
                <c:pt idx="3329">
                  <c:v>39059</c:v>
                </c:pt>
                <c:pt idx="3330">
                  <c:v>39059</c:v>
                </c:pt>
                <c:pt idx="3331">
                  <c:v>39059</c:v>
                </c:pt>
                <c:pt idx="3332">
                  <c:v>39059</c:v>
                </c:pt>
                <c:pt idx="3333">
                  <c:v>39059</c:v>
                </c:pt>
                <c:pt idx="3334">
                  <c:v>39059</c:v>
                </c:pt>
                <c:pt idx="3335">
                  <c:v>39059</c:v>
                </c:pt>
                <c:pt idx="3336">
                  <c:v>39059</c:v>
                </c:pt>
                <c:pt idx="3337">
                  <c:v>39059</c:v>
                </c:pt>
                <c:pt idx="3338">
                  <c:v>39059</c:v>
                </c:pt>
                <c:pt idx="3339">
                  <c:v>39059</c:v>
                </c:pt>
                <c:pt idx="3340">
                  <c:v>39059</c:v>
                </c:pt>
                <c:pt idx="3341">
                  <c:v>39059</c:v>
                </c:pt>
                <c:pt idx="3342">
                  <c:v>39059</c:v>
                </c:pt>
                <c:pt idx="3343">
                  <c:v>39059</c:v>
                </c:pt>
                <c:pt idx="3344">
                  <c:v>39059</c:v>
                </c:pt>
                <c:pt idx="3345">
                  <c:v>39059</c:v>
                </c:pt>
                <c:pt idx="3346">
                  <c:v>39059</c:v>
                </c:pt>
                <c:pt idx="3347">
                  <c:v>39059</c:v>
                </c:pt>
                <c:pt idx="3348">
                  <c:v>39059</c:v>
                </c:pt>
                <c:pt idx="3349">
                  <c:v>39059</c:v>
                </c:pt>
                <c:pt idx="3350">
                  <c:v>39059</c:v>
                </c:pt>
                <c:pt idx="3351">
                  <c:v>39059</c:v>
                </c:pt>
                <c:pt idx="3352">
                  <c:v>39059</c:v>
                </c:pt>
                <c:pt idx="3353">
                  <c:v>39059</c:v>
                </c:pt>
                <c:pt idx="3354">
                  <c:v>39059</c:v>
                </c:pt>
                <c:pt idx="3355">
                  <c:v>39060</c:v>
                </c:pt>
                <c:pt idx="3356">
                  <c:v>39060</c:v>
                </c:pt>
                <c:pt idx="3357">
                  <c:v>39060</c:v>
                </c:pt>
                <c:pt idx="3358">
                  <c:v>39060</c:v>
                </c:pt>
                <c:pt idx="3359">
                  <c:v>39060</c:v>
                </c:pt>
                <c:pt idx="3360">
                  <c:v>39060</c:v>
                </c:pt>
                <c:pt idx="3361">
                  <c:v>39060</c:v>
                </c:pt>
                <c:pt idx="3362">
                  <c:v>39060</c:v>
                </c:pt>
                <c:pt idx="3363">
                  <c:v>39060</c:v>
                </c:pt>
                <c:pt idx="3364">
                  <c:v>39060</c:v>
                </c:pt>
                <c:pt idx="3365">
                  <c:v>39060</c:v>
                </c:pt>
                <c:pt idx="3366">
                  <c:v>39060</c:v>
                </c:pt>
                <c:pt idx="3367">
                  <c:v>39060</c:v>
                </c:pt>
                <c:pt idx="3368">
                  <c:v>39060</c:v>
                </c:pt>
                <c:pt idx="3369">
                  <c:v>39060</c:v>
                </c:pt>
                <c:pt idx="3370">
                  <c:v>39060</c:v>
                </c:pt>
                <c:pt idx="3371">
                  <c:v>39060</c:v>
                </c:pt>
                <c:pt idx="3372">
                  <c:v>39060</c:v>
                </c:pt>
                <c:pt idx="3373">
                  <c:v>39060</c:v>
                </c:pt>
                <c:pt idx="3374">
                  <c:v>39060</c:v>
                </c:pt>
                <c:pt idx="3375">
                  <c:v>39060</c:v>
                </c:pt>
                <c:pt idx="3376">
                  <c:v>39060</c:v>
                </c:pt>
                <c:pt idx="3377">
                  <c:v>39060</c:v>
                </c:pt>
                <c:pt idx="3378">
                  <c:v>39060</c:v>
                </c:pt>
                <c:pt idx="3379">
                  <c:v>39060</c:v>
                </c:pt>
                <c:pt idx="3380">
                  <c:v>39060</c:v>
                </c:pt>
                <c:pt idx="3381">
                  <c:v>39060</c:v>
                </c:pt>
                <c:pt idx="3382">
                  <c:v>39060</c:v>
                </c:pt>
                <c:pt idx="3383">
                  <c:v>39060</c:v>
                </c:pt>
                <c:pt idx="3384">
                  <c:v>39060</c:v>
                </c:pt>
                <c:pt idx="3385">
                  <c:v>39060</c:v>
                </c:pt>
                <c:pt idx="3386">
                  <c:v>39060</c:v>
                </c:pt>
                <c:pt idx="3387">
                  <c:v>39060</c:v>
                </c:pt>
                <c:pt idx="3388">
                  <c:v>39060</c:v>
                </c:pt>
                <c:pt idx="3389">
                  <c:v>39060</c:v>
                </c:pt>
                <c:pt idx="3390">
                  <c:v>39060</c:v>
                </c:pt>
                <c:pt idx="3391">
                  <c:v>39060</c:v>
                </c:pt>
                <c:pt idx="3392">
                  <c:v>39060</c:v>
                </c:pt>
                <c:pt idx="3393">
                  <c:v>39060</c:v>
                </c:pt>
                <c:pt idx="3394">
                  <c:v>39060</c:v>
                </c:pt>
                <c:pt idx="3395">
                  <c:v>39060</c:v>
                </c:pt>
                <c:pt idx="3396">
                  <c:v>39060</c:v>
                </c:pt>
                <c:pt idx="3397">
                  <c:v>39060</c:v>
                </c:pt>
                <c:pt idx="3398">
                  <c:v>39060</c:v>
                </c:pt>
                <c:pt idx="3399">
                  <c:v>39060</c:v>
                </c:pt>
                <c:pt idx="3400">
                  <c:v>39060</c:v>
                </c:pt>
                <c:pt idx="3401">
                  <c:v>39060</c:v>
                </c:pt>
                <c:pt idx="3402">
                  <c:v>39060</c:v>
                </c:pt>
                <c:pt idx="3403">
                  <c:v>39061</c:v>
                </c:pt>
                <c:pt idx="3404">
                  <c:v>39061</c:v>
                </c:pt>
                <c:pt idx="3405">
                  <c:v>39061</c:v>
                </c:pt>
                <c:pt idx="3406">
                  <c:v>39061</c:v>
                </c:pt>
                <c:pt idx="3407">
                  <c:v>39061</c:v>
                </c:pt>
                <c:pt idx="3408">
                  <c:v>39061</c:v>
                </c:pt>
                <c:pt idx="3409">
                  <c:v>39061</c:v>
                </c:pt>
                <c:pt idx="3410">
                  <c:v>39061</c:v>
                </c:pt>
                <c:pt idx="3411">
                  <c:v>39061</c:v>
                </c:pt>
                <c:pt idx="3412">
                  <c:v>39061</c:v>
                </c:pt>
                <c:pt idx="3413">
                  <c:v>39061</c:v>
                </c:pt>
                <c:pt idx="3414">
                  <c:v>39061</c:v>
                </c:pt>
                <c:pt idx="3415">
                  <c:v>39061</c:v>
                </c:pt>
                <c:pt idx="3416">
                  <c:v>39061</c:v>
                </c:pt>
                <c:pt idx="3417">
                  <c:v>39061</c:v>
                </c:pt>
                <c:pt idx="3418">
                  <c:v>39061</c:v>
                </c:pt>
                <c:pt idx="3419">
                  <c:v>39061</c:v>
                </c:pt>
                <c:pt idx="3420">
                  <c:v>39061</c:v>
                </c:pt>
                <c:pt idx="3421">
                  <c:v>39061</c:v>
                </c:pt>
                <c:pt idx="3422">
                  <c:v>39061</c:v>
                </c:pt>
                <c:pt idx="3423">
                  <c:v>39061</c:v>
                </c:pt>
                <c:pt idx="3424">
                  <c:v>39061</c:v>
                </c:pt>
                <c:pt idx="3425">
                  <c:v>39061</c:v>
                </c:pt>
                <c:pt idx="3426">
                  <c:v>39061</c:v>
                </c:pt>
                <c:pt idx="3427">
                  <c:v>39061</c:v>
                </c:pt>
                <c:pt idx="3428">
                  <c:v>39061</c:v>
                </c:pt>
                <c:pt idx="3429">
                  <c:v>39061</c:v>
                </c:pt>
                <c:pt idx="3430">
                  <c:v>39061</c:v>
                </c:pt>
                <c:pt idx="3431">
                  <c:v>39061</c:v>
                </c:pt>
                <c:pt idx="3432">
                  <c:v>39061</c:v>
                </c:pt>
                <c:pt idx="3433">
                  <c:v>39061</c:v>
                </c:pt>
                <c:pt idx="3434">
                  <c:v>39061</c:v>
                </c:pt>
                <c:pt idx="3435">
                  <c:v>39061</c:v>
                </c:pt>
                <c:pt idx="3436">
                  <c:v>39061</c:v>
                </c:pt>
                <c:pt idx="3437">
                  <c:v>39061</c:v>
                </c:pt>
                <c:pt idx="3438">
                  <c:v>39061</c:v>
                </c:pt>
                <c:pt idx="3439">
                  <c:v>39061</c:v>
                </c:pt>
                <c:pt idx="3440">
                  <c:v>39061</c:v>
                </c:pt>
                <c:pt idx="3441">
                  <c:v>39061</c:v>
                </c:pt>
                <c:pt idx="3442">
                  <c:v>39061</c:v>
                </c:pt>
                <c:pt idx="3443">
                  <c:v>39061</c:v>
                </c:pt>
                <c:pt idx="3444">
                  <c:v>39061</c:v>
                </c:pt>
                <c:pt idx="3445">
                  <c:v>39061</c:v>
                </c:pt>
                <c:pt idx="3446">
                  <c:v>39061</c:v>
                </c:pt>
                <c:pt idx="3447">
                  <c:v>39061</c:v>
                </c:pt>
                <c:pt idx="3448">
                  <c:v>39061</c:v>
                </c:pt>
                <c:pt idx="3449">
                  <c:v>39061</c:v>
                </c:pt>
                <c:pt idx="3450">
                  <c:v>39061</c:v>
                </c:pt>
                <c:pt idx="3451">
                  <c:v>39062</c:v>
                </c:pt>
                <c:pt idx="3452">
                  <c:v>39062</c:v>
                </c:pt>
                <c:pt idx="3453">
                  <c:v>39062</c:v>
                </c:pt>
                <c:pt idx="3454">
                  <c:v>39062</c:v>
                </c:pt>
                <c:pt idx="3455">
                  <c:v>39062</c:v>
                </c:pt>
                <c:pt idx="3456">
                  <c:v>39062</c:v>
                </c:pt>
                <c:pt idx="3457">
                  <c:v>39062</c:v>
                </c:pt>
                <c:pt idx="3458">
                  <c:v>39062</c:v>
                </c:pt>
                <c:pt idx="3459">
                  <c:v>39062</c:v>
                </c:pt>
                <c:pt idx="3460">
                  <c:v>39062</c:v>
                </c:pt>
                <c:pt idx="3461">
                  <c:v>39062</c:v>
                </c:pt>
                <c:pt idx="3462">
                  <c:v>39062</c:v>
                </c:pt>
                <c:pt idx="3463">
                  <c:v>39062</c:v>
                </c:pt>
                <c:pt idx="3464">
                  <c:v>39062</c:v>
                </c:pt>
                <c:pt idx="3465">
                  <c:v>39062</c:v>
                </c:pt>
                <c:pt idx="3466">
                  <c:v>39062</c:v>
                </c:pt>
                <c:pt idx="3467">
                  <c:v>39062</c:v>
                </c:pt>
                <c:pt idx="3468">
                  <c:v>39062</c:v>
                </c:pt>
                <c:pt idx="3469">
                  <c:v>39062</c:v>
                </c:pt>
                <c:pt idx="3470">
                  <c:v>39062</c:v>
                </c:pt>
                <c:pt idx="3471">
                  <c:v>39062</c:v>
                </c:pt>
                <c:pt idx="3472">
                  <c:v>39062</c:v>
                </c:pt>
                <c:pt idx="3473">
                  <c:v>39062</c:v>
                </c:pt>
                <c:pt idx="3474">
                  <c:v>39062</c:v>
                </c:pt>
                <c:pt idx="3475">
                  <c:v>39062</c:v>
                </c:pt>
                <c:pt idx="3476">
                  <c:v>39062</c:v>
                </c:pt>
                <c:pt idx="3477">
                  <c:v>39062</c:v>
                </c:pt>
                <c:pt idx="3478">
                  <c:v>39062</c:v>
                </c:pt>
                <c:pt idx="3479">
                  <c:v>39062</c:v>
                </c:pt>
                <c:pt idx="3480">
                  <c:v>39062</c:v>
                </c:pt>
                <c:pt idx="3481">
                  <c:v>39062</c:v>
                </c:pt>
                <c:pt idx="3482">
                  <c:v>39062</c:v>
                </c:pt>
                <c:pt idx="3483">
                  <c:v>39062</c:v>
                </c:pt>
                <c:pt idx="3484">
                  <c:v>39062</c:v>
                </c:pt>
                <c:pt idx="3485">
                  <c:v>39062</c:v>
                </c:pt>
                <c:pt idx="3486">
                  <c:v>39062</c:v>
                </c:pt>
                <c:pt idx="3487">
                  <c:v>39062</c:v>
                </c:pt>
                <c:pt idx="3488">
                  <c:v>39062</c:v>
                </c:pt>
                <c:pt idx="3489">
                  <c:v>39062</c:v>
                </c:pt>
                <c:pt idx="3490">
                  <c:v>39062</c:v>
                </c:pt>
                <c:pt idx="3491">
                  <c:v>39062</c:v>
                </c:pt>
                <c:pt idx="3492">
                  <c:v>39062</c:v>
                </c:pt>
                <c:pt idx="3493">
                  <c:v>39062</c:v>
                </c:pt>
                <c:pt idx="3494">
                  <c:v>39062</c:v>
                </c:pt>
                <c:pt idx="3495">
                  <c:v>39062</c:v>
                </c:pt>
                <c:pt idx="3496">
                  <c:v>39062</c:v>
                </c:pt>
                <c:pt idx="3497">
                  <c:v>39062</c:v>
                </c:pt>
                <c:pt idx="3498">
                  <c:v>39062</c:v>
                </c:pt>
                <c:pt idx="3499">
                  <c:v>39063</c:v>
                </c:pt>
                <c:pt idx="3500">
                  <c:v>39063</c:v>
                </c:pt>
                <c:pt idx="3501">
                  <c:v>39063</c:v>
                </c:pt>
                <c:pt idx="3502">
                  <c:v>39063</c:v>
                </c:pt>
                <c:pt idx="3503">
                  <c:v>39063</c:v>
                </c:pt>
                <c:pt idx="3504">
                  <c:v>39063</c:v>
                </c:pt>
                <c:pt idx="3505">
                  <c:v>39063</c:v>
                </c:pt>
                <c:pt idx="3506">
                  <c:v>39063</c:v>
                </c:pt>
                <c:pt idx="3507">
                  <c:v>39063</c:v>
                </c:pt>
                <c:pt idx="3508">
                  <c:v>39063</c:v>
                </c:pt>
                <c:pt idx="3509">
                  <c:v>39063</c:v>
                </c:pt>
                <c:pt idx="3510">
                  <c:v>39063</c:v>
                </c:pt>
                <c:pt idx="3511">
                  <c:v>39063</c:v>
                </c:pt>
                <c:pt idx="3512">
                  <c:v>39063</c:v>
                </c:pt>
                <c:pt idx="3513">
                  <c:v>39063</c:v>
                </c:pt>
                <c:pt idx="3514">
                  <c:v>39063</c:v>
                </c:pt>
                <c:pt idx="3515">
                  <c:v>39063</c:v>
                </c:pt>
                <c:pt idx="3516">
                  <c:v>39063</c:v>
                </c:pt>
                <c:pt idx="3517">
                  <c:v>39063</c:v>
                </c:pt>
                <c:pt idx="3518">
                  <c:v>39063</c:v>
                </c:pt>
                <c:pt idx="3519">
                  <c:v>39063</c:v>
                </c:pt>
                <c:pt idx="3520">
                  <c:v>39063</c:v>
                </c:pt>
                <c:pt idx="3521">
                  <c:v>39063</c:v>
                </c:pt>
                <c:pt idx="3522">
                  <c:v>39063</c:v>
                </c:pt>
                <c:pt idx="3523">
                  <c:v>39063</c:v>
                </c:pt>
                <c:pt idx="3524">
                  <c:v>39063</c:v>
                </c:pt>
                <c:pt idx="3525">
                  <c:v>39063</c:v>
                </c:pt>
                <c:pt idx="3526">
                  <c:v>39063</c:v>
                </c:pt>
                <c:pt idx="3527">
                  <c:v>39063</c:v>
                </c:pt>
                <c:pt idx="3528">
                  <c:v>39063</c:v>
                </c:pt>
                <c:pt idx="3529">
                  <c:v>39063</c:v>
                </c:pt>
                <c:pt idx="3530">
                  <c:v>39063</c:v>
                </c:pt>
                <c:pt idx="3531">
                  <c:v>39063</c:v>
                </c:pt>
                <c:pt idx="3532">
                  <c:v>39063</c:v>
                </c:pt>
                <c:pt idx="3533">
                  <c:v>39063</c:v>
                </c:pt>
                <c:pt idx="3534">
                  <c:v>39063</c:v>
                </c:pt>
                <c:pt idx="3535">
                  <c:v>39063</c:v>
                </c:pt>
                <c:pt idx="3536">
                  <c:v>39063</c:v>
                </c:pt>
                <c:pt idx="3537">
                  <c:v>39063</c:v>
                </c:pt>
                <c:pt idx="3538">
                  <c:v>39063</c:v>
                </c:pt>
                <c:pt idx="3539">
                  <c:v>39063</c:v>
                </c:pt>
                <c:pt idx="3540">
                  <c:v>39063</c:v>
                </c:pt>
                <c:pt idx="3541">
                  <c:v>39063</c:v>
                </c:pt>
                <c:pt idx="3542">
                  <c:v>39063</c:v>
                </c:pt>
                <c:pt idx="3543">
                  <c:v>39063</c:v>
                </c:pt>
                <c:pt idx="3544">
                  <c:v>39063</c:v>
                </c:pt>
                <c:pt idx="3545">
                  <c:v>39063</c:v>
                </c:pt>
                <c:pt idx="3546">
                  <c:v>39063</c:v>
                </c:pt>
                <c:pt idx="3547">
                  <c:v>39064</c:v>
                </c:pt>
                <c:pt idx="3548">
                  <c:v>39064</c:v>
                </c:pt>
                <c:pt idx="3549">
                  <c:v>39064</c:v>
                </c:pt>
                <c:pt idx="3550">
                  <c:v>39064</c:v>
                </c:pt>
                <c:pt idx="3551">
                  <c:v>39064</c:v>
                </c:pt>
                <c:pt idx="3552">
                  <c:v>39064</c:v>
                </c:pt>
                <c:pt idx="3553">
                  <c:v>39064</c:v>
                </c:pt>
                <c:pt idx="3554">
                  <c:v>39064</c:v>
                </c:pt>
                <c:pt idx="3555">
                  <c:v>39064</c:v>
                </c:pt>
                <c:pt idx="3556">
                  <c:v>39064</c:v>
                </c:pt>
                <c:pt idx="3557">
                  <c:v>39064</c:v>
                </c:pt>
                <c:pt idx="3558">
                  <c:v>39064</c:v>
                </c:pt>
                <c:pt idx="3559">
                  <c:v>39064</c:v>
                </c:pt>
                <c:pt idx="3560">
                  <c:v>39064</c:v>
                </c:pt>
                <c:pt idx="3561">
                  <c:v>39064</c:v>
                </c:pt>
                <c:pt idx="3562">
                  <c:v>39064</c:v>
                </c:pt>
                <c:pt idx="3563">
                  <c:v>39064</c:v>
                </c:pt>
                <c:pt idx="3564">
                  <c:v>39064</c:v>
                </c:pt>
                <c:pt idx="3565">
                  <c:v>39064</c:v>
                </c:pt>
                <c:pt idx="3566">
                  <c:v>39064</c:v>
                </c:pt>
                <c:pt idx="3567">
                  <c:v>39064</c:v>
                </c:pt>
                <c:pt idx="3568">
                  <c:v>39064</c:v>
                </c:pt>
                <c:pt idx="3569">
                  <c:v>39064</c:v>
                </c:pt>
                <c:pt idx="3570">
                  <c:v>39064</c:v>
                </c:pt>
                <c:pt idx="3571">
                  <c:v>39064</c:v>
                </c:pt>
                <c:pt idx="3572">
                  <c:v>39064</c:v>
                </c:pt>
                <c:pt idx="3573">
                  <c:v>39064</c:v>
                </c:pt>
                <c:pt idx="3574">
                  <c:v>39064</c:v>
                </c:pt>
                <c:pt idx="3575">
                  <c:v>39064</c:v>
                </c:pt>
                <c:pt idx="3576">
                  <c:v>39064</c:v>
                </c:pt>
                <c:pt idx="3577">
                  <c:v>39064</c:v>
                </c:pt>
                <c:pt idx="3578">
                  <c:v>39064</c:v>
                </c:pt>
                <c:pt idx="3579">
                  <c:v>39064</c:v>
                </c:pt>
                <c:pt idx="3580">
                  <c:v>39064</c:v>
                </c:pt>
                <c:pt idx="3581">
                  <c:v>39064</c:v>
                </c:pt>
                <c:pt idx="3582">
                  <c:v>39064</c:v>
                </c:pt>
                <c:pt idx="3583">
                  <c:v>39064</c:v>
                </c:pt>
                <c:pt idx="3584">
                  <c:v>39064</c:v>
                </c:pt>
                <c:pt idx="3585">
                  <c:v>39064</c:v>
                </c:pt>
                <c:pt idx="3586">
                  <c:v>39064</c:v>
                </c:pt>
                <c:pt idx="3587">
                  <c:v>39064</c:v>
                </c:pt>
                <c:pt idx="3588">
                  <c:v>39064</c:v>
                </c:pt>
                <c:pt idx="3589">
                  <c:v>39064</c:v>
                </c:pt>
                <c:pt idx="3590">
                  <c:v>39064</c:v>
                </c:pt>
                <c:pt idx="3591">
                  <c:v>39064</c:v>
                </c:pt>
                <c:pt idx="3592">
                  <c:v>39064</c:v>
                </c:pt>
                <c:pt idx="3593">
                  <c:v>39064</c:v>
                </c:pt>
                <c:pt idx="3594">
                  <c:v>39064</c:v>
                </c:pt>
                <c:pt idx="3595">
                  <c:v>39065</c:v>
                </c:pt>
                <c:pt idx="3596">
                  <c:v>39065</c:v>
                </c:pt>
                <c:pt idx="3597">
                  <c:v>39065</c:v>
                </c:pt>
                <c:pt idx="3598">
                  <c:v>39065</c:v>
                </c:pt>
                <c:pt idx="3599">
                  <c:v>39065</c:v>
                </c:pt>
                <c:pt idx="3600">
                  <c:v>39065</c:v>
                </c:pt>
                <c:pt idx="3601">
                  <c:v>39065</c:v>
                </c:pt>
                <c:pt idx="3602">
                  <c:v>39065</c:v>
                </c:pt>
                <c:pt idx="3603">
                  <c:v>39065</c:v>
                </c:pt>
                <c:pt idx="3604">
                  <c:v>39065</c:v>
                </c:pt>
                <c:pt idx="3605">
                  <c:v>39065</c:v>
                </c:pt>
                <c:pt idx="3606">
                  <c:v>39065</c:v>
                </c:pt>
                <c:pt idx="3607">
                  <c:v>39065</c:v>
                </c:pt>
                <c:pt idx="3608">
                  <c:v>39065</c:v>
                </c:pt>
                <c:pt idx="3609">
                  <c:v>39065</c:v>
                </c:pt>
                <c:pt idx="3610">
                  <c:v>39065</c:v>
                </c:pt>
                <c:pt idx="3611">
                  <c:v>39065</c:v>
                </c:pt>
                <c:pt idx="3612">
                  <c:v>39065</c:v>
                </c:pt>
                <c:pt idx="3613">
                  <c:v>39065</c:v>
                </c:pt>
                <c:pt idx="3614">
                  <c:v>39065</c:v>
                </c:pt>
                <c:pt idx="3615">
                  <c:v>39065</c:v>
                </c:pt>
                <c:pt idx="3616">
                  <c:v>39065</c:v>
                </c:pt>
                <c:pt idx="3617">
                  <c:v>39065</c:v>
                </c:pt>
                <c:pt idx="3618">
                  <c:v>39065</c:v>
                </c:pt>
                <c:pt idx="3619">
                  <c:v>39065</c:v>
                </c:pt>
                <c:pt idx="3620">
                  <c:v>39065</c:v>
                </c:pt>
                <c:pt idx="3621">
                  <c:v>39065</c:v>
                </c:pt>
                <c:pt idx="3622">
                  <c:v>39065</c:v>
                </c:pt>
                <c:pt idx="3623">
                  <c:v>39065</c:v>
                </c:pt>
                <c:pt idx="3624">
                  <c:v>39065</c:v>
                </c:pt>
                <c:pt idx="3625">
                  <c:v>39065</c:v>
                </c:pt>
                <c:pt idx="3626">
                  <c:v>39065</c:v>
                </c:pt>
                <c:pt idx="3627">
                  <c:v>39065</c:v>
                </c:pt>
                <c:pt idx="3628">
                  <c:v>39065</c:v>
                </c:pt>
                <c:pt idx="3629">
                  <c:v>39065</c:v>
                </c:pt>
                <c:pt idx="3630">
                  <c:v>39065</c:v>
                </c:pt>
                <c:pt idx="3631">
                  <c:v>39065</c:v>
                </c:pt>
                <c:pt idx="3632">
                  <c:v>39065</c:v>
                </c:pt>
                <c:pt idx="3633">
                  <c:v>39065</c:v>
                </c:pt>
                <c:pt idx="3634">
                  <c:v>39065</c:v>
                </c:pt>
                <c:pt idx="3635">
                  <c:v>39065</c:v>
                </c:pt>
                <c:pt idx="3636">
                  <c:v>39065</c:v>
                </c:pt>
                <c:pt idx="3637">
                  <c:v>39065</c:v>
                </c:pt>
                <c:pt idx="3638">
                  <c:v>39065</c:v>
                </c:pt>
                <c:pt idx="3639">
                  <c:v>39065</c:v>
                </c:pt>
                <c:pt idx="3640">
                  <c:v>39065</c:v>
                </c:pt>
                <c:pt idx="3641">
                  <c:v>39065</c:v>
                </c:pt>
                <c:pt idx="3642">
                  <c:v>39065</c:v>
                </c:pt>
                <c:pt idx="3643">
                  <c:v>39066</c:v>
                </c:pt>
                <c:pt idx="3644">
                  <c:v>39066</c:v>
                </c:pt>
                <c:pt idx="3645">
                  <c:v>39066</c:v>
                </c:pt>
                <c:pt idx="3646">
                  <c:v>39066</c:v>
                </c:pt>
                <c:pt idx="3647">
                  <c:v>39066</c:v>
                </c:pt>
                <c:pt idx="3648">
                  <c:v>39066</c:v>
                </c:pt>
                <c:pt idx="3649">
                  <c:v>39066</c:v>
                </c:pt>
                <c:pt idx="3650">
                  <c:v>39066</c:v>
                </c:pt>
                <c:pt idx="3651">
                  <c:v>39066</c:v>
                </c:pt>
                <c:pt idx="3652">
                  <c:v>39066</c:v>
                </c:pt>
                <c:pt idx="3653">
                  <c:v>39066</c:v>
                </c:pt>
                <c:pt idx="3654">
                  <c:v>39066</c:v>
                </c:pt>
                <c:pt idx="3655">
                  <c:v>39066</c:v>
                </c:pt>
                <c:pt idx="3656">
                  <c:v>39066</c:v>
                </c:pt>
                <c:pt idx="3657">
                  <c:v>39066</c:v>
                </c:pt>
                <c:pt idx="3658">
                  <c:v>39066</c:v>
                </c:pt>
                <c:pt idx="3659">
                  <c:v>39066</c:v>
                </c:pt>
                <c:pt idx="3660">
                  <c:v>39066</c:v>
                </c:pt>
                <c:pt idx="3661">
                  <c:v>39066</c:v>
                </c:pt>
                <c:pt idx="3662">
                  <c:v>39066</c:v>
                </c:pt>
                <c:pt idx="3663">
                  <c:v>39066</c:v>
                </c:pt>
                <c:pt idx="3664">
                  <c:v>39066</c:v>
                </c:pt>
                <c:pt idx="3665">
                  <c:v>39066</c:v>
                </c:pt>
                <c:pt idx="3666">
                  <c:v>39066</c:v>
                </c:pt>
                <c:pt idx="3667">
                  <c:v>39066</c:v>
                </c:pt>
                <c:pt idx="3668">
                  <c:v>39066</c:v>
                </c:pt>
                <c:pt idx="3669">
                  <c:v>39066</c:v>
                </c:pt>
                <c:pt idx="3670">
                  <c:v>39066</c:v>
                </c:pt>
                <c:pt idx="3671">
                  <c:v>39066</c:v>
                </c:pt>
                <c:pt idx="3672">
                  <c:v>39066</c:v>
                </c:pt>
                <c:pt idx="3673">
                  <c:v>39066</c:v>
                </c:pt>
                <c:pt idx="3674">
                  <c:v>39066</c:v>
                </c:pt>
                <c:pt idx="3675">
                  <c:v>39066</c:v>
                </c:pt>
                <c:pt idx="3676">
                  <c:v>39066</c:v>
                </c:pt>
                <c:pt idx="3677">
                  <c:v>39066</c:v>
                </c:pt>
                <c:pt idx="3678">
                  <c:v>39066</c:v>
                </c:pt>
                <c:pt idx="3679">
                  <c:v>39066</c:v>
                </c:pt>
                <c:pt idx="3680">
                  <c:v>39066</c:v>
                </c:pt>
                <c:pt idx="3681">
                  <c:v>39066</c:v>
                </c:pt>
                <c:pt idx="3682">
                  <c:v>39066</c:v>
                </c:pt>
                <c:pt idx="3683">
                  <c:v>39066</c:v>
                </c:pt>
                <c:pt idx="3684">
                  <c:v>39066</c:v>
                </c:pt>
                <c:pt idx="3685">
                  <c:v>39066</c:v>
                </c:pt>
                <c:pt idx="3686">
                  <c:v>39066</c:v>
                </c:pt>
                <c:pt idx="3687">
                  <c:v>39066</c:v>
                </c:pt>
                <c:pt idx="3688">
                  <c:v>39066</c:v>
                </c:pt>
                <c:pt idx="3689">
                  <c:v>39066</c:v>
                </c:pt>
                <c:pt idx="3690">
                  <c:v>39066</c:v>
                </c:pt>
                <c:pt idx="3691">
                  <c:v>39067</c:v>
                </c:pt>
                <c:pt idx="3692">
                  <c:v>39067</c:v>
                </c:pt>
                <c:pt idx="3693">
                  <c:v>39067</c:v>
                </c:pt>
                <c:pt idx="3694">
                  <c:v>39067</c:v>
                </c:pt>
                <c:pt idx="3695">
                  <c:v>39067</c:v>
                </c:pt>
                <c:pt idx="3696">
                  <c:v>39067</c:v>
                </c:pt>
                <c:pt idx="3697">
                  <c:v>39067</c:v>
                </c:pt>
                <c:pt idx="3698">
                  <c:v>39067</c:v>
                </c:pt>
                <c:pt idx="3699">
                  <c:v>39067</c:v>
                </c:pt>
                <c:pt idx="3700">
                  <c:v>39067</c:v>
                </c:pt>
                <c:pt idx="3701">
                  <c:v>39067</c:v>
                </c:pt>
                <c:pt idx="3702">
                  <c:v>39067</c:v>
                </c:pt>
                <c:pt idx="3703">
                  <c:v>39067</c:v>
                </c:pt>
                <c:pt idx="3704">
                  <c:v>39067</c:v>
                </c:pt>
                <c:pt idx="3705">
                  <c:v>39067</c:v>
                </c:pt>
                <c:pt idx="3706">
                  <c:v>39067</c:v>
                </c:pt>
                <c:pt idx="3707">
                  <c:v>39067</c:v>
                </c:pt>
                <c:pt idx="3708">
                  <c:v>39067</c:v>
                </c:pt>
                <c:pt idx="3709">
                  <c:v>39067</c:v>
                </c:pt>
                <c:pt idx="3710">
                  <c:v>39067</c:v>
                </c:pt>
                <c:pt idx="3711">
                  <c:v>39067</c:v>
                </c:pt>
                <c:pt idx="3712">
                  <c:v>39067</c:v>
                </c:pt>
                <c:pt idx="3713">
                  <c:v>39067</c:v>
                </c:pt>
                <c:pt idx="3714">
                  <c:v>39067</c:v>
                </c:pt>
                <c:pt idx="3715">
                  <c:v>39067</c:v>
                </c:pt>
                <c:pt idx="3716">
                  <c:v>39067</c:v>
                </c:pt>
                <c:pt idx="3717">
                  <c:v>39067</c:v>
                </c:pt>
                <c:pt idx="3718">
                  <c:v>39067</c:v>
                </c:pt>
                <c:pt idx="3719">
                  <c:v>39067</c:v>
                </c:pt>
                <c:pt idx="3720">
                  <c:v>39067</c:v>
                </c:pt>
                <c:pt idx="3721">
                  <c:v>39067</c:v>
                </c:pt>
                <c:pt idx="3722">
                  <c:v>39067</c:v>
                </c:pt>
                <c:pt idx="3723">
                  <c:v>39067</c:v>
                </c:pt>
                <c:pt idx="3724">
                  <c:v>39067</c:v>
                </c:pt>
                <c:pt idx="3725">
                  <c:v>39067</c:v>
                </c:pt>
                <c:pt idx="3726">
                  <c:v>39067</c:v>
                </c:pt>
                <c:pt idx="3727">
                  <c:v>39067</c:v>
                </c:pt>
                <c:pt idx="3728">
                  <c:v>39067</c:v>
                </c:pt>
                <c:pt idx="3729">
                  <c:v>39067</c:v>
                </c:pt>
                <c:pt idx="3730">
                  <c:v>39067</c:v>
                </c:pt>
                <c:pt idx="3731">
                  <c:v>39067</c:v>
                </c:pt>
                <c:pt idx="3732">
                  <c:v>39067</c:v>
                </c:pt>
                <c:pt idx="3733">
                  <c:v>39067</c:v>
                </c:pt>
                <c:pt idx="3734">
                  <c:v>39067</c:v>
                </c:pt>
                <c:pt idx="3735">
                  <c:v>39067</c:v>
                </c:pt>
                <c:pt idx="3736">
                  <c:v>39067</c:v>
                </c:pt>
                <c:pt idx="3737">
                  <c:v>39067</c:v>
                </c:pt>
                <c:pt idx="3738">
                  <c:v>39067</c:v>
                </c:pt>
                <c:pt idx="3739">
                  <c:v>39068</c:v>
                </c:pt>
                <c:pt idx="3740">
                  <c:v>39068</c:v>
                </c:pt>
                <c:pt idx="3741">
                  <c:v>39068</c:v>
                </c:pt>
                <c:pt idx="3742">
                  <c:v>39068</c:v>
                </c:pt>
                <c:pt idx="3743">
                  <c:v>39068</c:v>
                </c:pt>
                <c:pt idx="3744">
                  <c:v>39068</c:v>
                </c:pt>
                <c:pt idx="3745">
                  <c:v>39068</c:v>
                </c:pt>
                <c:pt idx="3746">
                  <c:v>39068</c:v>
                </c:pt>
                <c:pt idx="3747">
                  <c:v>39068</c:v>
                </c:pt>
                <c:pt idx="3748">
                  <c:v>39068</c:v>
                </c:pt>
                <c:pt idx="3749">
                  <c:v>39068</c:v>
                </c:pt>
                <c:pt idx="3750">
                  <c:v>39068</c:v>
                </c:pt>
                <c:pt idx="3751">
                  <c:v>39068</c:v>
                </c:pt>
                <c:pt idx="3752">
                  <c:v>39068</c:v>
                </c:pt>
                <c:pt idx="3753">
                  <c:v>39068</c:v>
                </c:pt>
                <c:pt idx="3754">
                  <c:v>39068</c:v>
                </c:pt>
                <c:pt idx="3755">
                  <c:v>39068</c:v>
                </c:pt>
                <c:pt idx="3756">
                  <c:v>39068</c:v>
                </c:pt>
                <c:pt idx="3757">
                  <c:v>39068</c:v>
                </c:pt>
                <c:pt idx="3758">
                  <c:v>39068</c:v>
                </c:pt>
                <c:pt idx="3759">
                  <c:v>39068</c:v>
                </c:pt>
                <c:pt idx="3760">
                  <c:v>39068</c:v>
                </c:pt>
                <c:pt idx="3761">
                  <c:v>39068</c:v>
                </c:pt>
                <c:pt idx="3762">
                  <c:v>39068</c:v>
                </c:pt>
                <c:pt idx="3763">
                  <c:v>39068</c:v>
                </c:pt>
                <c:pt idx="3764">
                  <c:v>39068</c:v>
                </c:pt>
                <c:pt idx="3765">
                  <c:v>39068</c:v>
                </c:pt>
                <c:pt idx="3766">
                  <c:v>39068</c:v>
                </c:pt>
                <c:pt idx="3767">
                  <c:v>39068</c:v>
                </c:pt>
                <c:pt idx="3768">
                  <c:v>39068</c:v>
                </c:pt>
                <c:pt idx="3769">
                  <c:v>39068</c:v>
                </c:pt>
                <c:pt idx="3770">
                  <c:v>39068</c:v>
                </c:pt>
                <c:pt idx="3771">
                  <c:v>39068</c:v>
                </c:pt>
                <c:pt idx="3772">
                  <c:v>39068</c:v>
                </c:pt>
                <c:pt idx="3773">
                  <c:v>39068</c:v>
                </c:pt>
                <c:pt idx="3774">
                  <c:v>39068</c:v>
                </c:pt>
                <c:pt idx="3775">
                  <c:v>39068</c:v>
                </c:pt>
                <c:pt idx="3776">
                  <c:v>39068</c:v>
                </c:pt>
                <c:pt idx="3777">
                  <c:v>39068</c:v>
                </c:pt>
                <c:pt idx="3778">
                  <c:v>39068</c:v>
                </c:pt>
                <c:pt idx="3779">
                  <c:v>39068</c:v>
                </c:pt>
                <c:pt idx="3780">
                  <c:v>39068</c:v>
                </c:pt>
                <c:pt idx="3781">
                  <c:v>39068</c:v>
                </c:pt>
                <c:pt idx="3782">
                  <c:v>39068</c:v>
                </c:pt>
                <c:pt idx="3783">
                  <c:v>39068</c:v>
                </c:pt>
                <c:pt idx="3784">
                  <c:v>39068</c:v>
                </c:pt>
                <c:pt idx="3785">
                  <c:v>39068</c:v>
                </c:pt>
                <c:pt idx="3786">
                  <c:v>39068</c:v>
                </c:pt>
                <c:pt idx="3787">
                  <c:v>39069</c:v>
                </c:pt>
                <c:pt idx="3788">
                  <c:v>39069</c:v>
                </c:pt>
                <c:pt idx="3789">
                  <c:v>39069</c:v>
                </c:pt>
                <c:pt idx="3790">
                  <c:v>39069</c:v>
                </c:pt>
                <c:pt idx="3791">
                  <c:v>39069</c:v>
                </c:pt>
                <c:pt idx="3792">
                  <c:v>39069</c:v>
                </c:pt>
                <c:pt idx="3793">
                  <c:v>39069</c:v>
                </c:pt>
                <c:pt idx="3794">
                  <c:v>39069</c:v>
                </c:pt>
                <c:pt idx="3795">
                  <c:v>39069</c:v>
                </c:pt>
                <c:pt idx="3796">
                  <c:v>39069</c:v>
                </c:pt>
                <c:pt idx="3797">
                  <c:v>39069</c:v>
                </c:pt>
                <c:pt idx="3798">
                  <c:v>39069</c:v>
                </c:pt>
                <c:pt idx="3799">
                  <c:v>39069</c:v>
                </c:pt>
                <c:pt idx="3800">
                  <c:v>39069</c:v>
                </c:pt>
                <c:pt idx="3801">
                  <c:v>39069</c:v>
                </c:pt>
                <c:pt idx="3802">
                  <c:v>39069</c:v>
                </c:pt>
                <c:pt idx="3803">
                  <c:v>39069</c:v>
                </c:pt>
                <c:pt idx="3804">
                  <c:v>39069</c:v>
                </c:pt>
                <c:pt idx="3805">
                  <c:v>39069</c:v>
                </c:pt>
                <c:pt idx="3806">
                  <c:v>39069</c:v>
                </c:pt>
                <c:pt idx="3807">
                  <c:v>39069</c:v>
                </c:pt>
                <c:pt idx="3808">
                  <c:v>39069</c:v>
                </c:pt>
                <c:pt idx="3809">
                  <c:v>39069</c:v>
                </c:pt>
                <c:pt idx="3810">
                  <c:v>39069</c:v>
                </c:pt>
                <c:pt idx="3811">
                  <c:v>39069</c:v>
                </c:pt>
                <c:pt idx="3812">
                  <c:v>39069</c:v>
                </c:pt>
                <c:pt idx="3813">
                  <c:v>39069</c:v>
                </c:pt>
                <c:pt idx="3814">
                  <c:v>39069</c:v>
                </c:pt>
                <c:pt idx="3815">
                  <c:v>39069</c:v>
                </c:pt>
                <c:pt idx="3816">
                  <c:v>39069</c:v>
                </c:pt>
                <c:pt idx="3817">
                  <c:v>39069</c:v>
                </c:pt>
                <c:pt idx="3818">
                  <c:v>39069</c:v>
                </c:pt>
                <c:pt idx="3819">
                  <c:v>39069</c:v>
                </c:pt>
                <c:pt idx="3820">
                  <c:v>39069</c:v>
                </c:pt>
                <c:pt idx="3821">
                  <c:v>39069</c:v>
                </c:pt>
                <c:pt idx="3822">
                  <c:v>39069</c:v>
                </c:pt>
                <c:pt idx="3823">
                  <c:v>39069</c:v>
                </c:pt>
                <c:pt idx="3824">
                  <c:v>39069</c:v>
                </c:pt>
                <c:pt idx="3825">
                  <c:v>39069</c:v>
                </c:pt>
                <c:pt idx="3826">
                  <c:v>39069</c:v>
                </c:pt>
                <c:pt idx="3827">
                  <c:v>39069</c:v>
                </c:pt>
                <c:pt idx="3828">
                  <c:v>39069</c:v>
                </c:pt>
                <c:pt idx="3829">
                  <c:v>39069</c:v>
                </c:pt>
                <c:pt idx="3830">
                  <c:v>39069</c:v>
                </c:pt>
                <c:pt idx="3831">
                  <c:v>39069</c:v>
                </c:pt>
                <c:pt idx="3832">
                  <c:v>39069</c:v>
                </c:pt>
                <c:pt idx="3833">
                  <c:v>39069</c:v>
                </c:pt>
                <c:pt idx="3834">
                  <c:v>39069</c:v>
                </c:pt>
                <c:pt idx="3835">
                  <c:v>39070</c:v>
                </c:pt>
                <c:pt idx="3836">
                  <c:v>39070</c:v>
                </c:pt>
                <c:pt idx="3837">
                  <c:v>39070</c:v>
                </c:pt>
                <c:pt idx="3838">
                  <c:v>39070</c:v>
                </c:pt>
                <c:pt idx="3839">
                  <c:v>39070</c:v>
                </c:pt>
                <c:pt idx="3840">
                  <c:v>39070</c:v>
                </c:pt>
                <c:pt idx="3841">
                  <c:v>39070</c:v>
                </c:pt>
                <c:pt idx="3842">
                  <c:v>39070</c:v>
                </c:pt>
                <c:pt idx="3843">
                  <c:v>39070</c:v>
                </c:pt>
                <c:pt idx="3844">
                  <c:v>39070</c:v>
                </c:pt>
                <c:pt idx="3845">
                  <c:v>39070</c:v>
                </c:pt>
                <c:pt idx="3846">
                  <c:v>39070</c:v>
                </c:pt>
                <c:pt idx="3847">
                  <c:v>39070</c:v>
                </c:pt>
                <c:pt idx="3848">
                  <c:v>39070</c:v>
                </c:pt>
                <c:pt idx="3849">
                  <c:v>39070</c:v>
                </c:pt>
                <c:pt idx="3850">
                  <c:v>39070</c:v>
                </c:pt>
                <c:pt idx="3851">
                  <c:v>39070</c:v>
                </c:pt>
                <c:pt idx="3852">
                  <c:v>39070</c:v>
                </c:pt>
                <c:pt idx="3853">
                  <c:v>39070</c:v>
                </c:pt>
                <c:pt idx="3854">
                  <c:v>39070</c:v>
                </c:pt>
                <c:pt idx="3855">
                  <c:v>39070</c:v>
                </c:pt>
                <c:pt idx="3856">
                  <c:v>39070</c:v>
                </c:pt>
                <c:pt idx="3857">
                  <c:v>39070</c:v>
                </c:pt>
                <c:pt idx="3858">
                  <c:v>39070</c:v>
                </c:pt>
                <c:pt idx="3859">
                  <c:v>39070</c:v>
                </c:pt>
                <c:pt idx="3860">
                  <c:v>39070</c:v>
                </c:pt>
                <c:pt idx="3861">
                  <c:v>39070</c:v>
                </c:pt>
                <c:pt idx="3862">
                  <c:v>39070</c:v>
                </c:pt>
                <c:pt idx="3863">
                  <c:v>39070</c:v>
                </c:pt>
                <c:pt idx="3864">
                  <c:v>39070</c:v>
                </c:pt>
                <c:pt idx="3865">
                  <c:v>39070</c:v>
                </c:pt>
                <c:pt idx="3866">
                  <c:v>39070</c:v>
                </c:pt>
                <c:pt idx="3867">
                  <c:v>39070</c:v>
                </c:pt>
                <c:pt idx="3868">
                  <c:v>39070</c:v>
                </c:pt>
                <c:pt idx="3869">
                  <c:v>39070</c:v>
                </c:pt>
                <c:pt idx="3870">
                  <c:v>39070</c:v>
                </c:pt>
                <c:pt idx="3871">
                  <c:v>39070</c:v>
                </c:pt>
                <c:pt idx="3872">
                  <c:v>39070</c:v>
                </c:pt>
                <c:pt idx="3873">
                  <c:v>39070</c:v>
                </c:pt>
                <c:pt idx="3874">
                  <c:v>39070</c:v>
                </c:pt>
                <c:pt idx="3875">
                  <c:v>39070</c:v>
                </c:pt>
                <c:pt idx="3876">
                  <c:v>39070</c:v>
                </c:pt>
                <c:pt idx="3877">
                  <c:v>39070</c:v>
                </c:pt>
                <c:pt idx="3878">
                  <c:v>39070</c:v>
                </c:pt>
                <c:pt idx="3879">
                  <c:v>39070</c:v>
                </c:pt>
                <c:pt idx="3880">
                  <c:v>39070</c:v>
                </c:pt>
                <c:pt idx="3881">
                  <c:v>39070</c:v>
                </c:pt>
                <c:pt idx="3882">
                  <c:v>39070</c:v>
                </c:pt>
                <c:pt idx="3883">
                  <c:v>39071</c:v>
                </c:pt>
                <c:pt idx="3884">
                  <c:v>39071</c:v>
                </c:pt>
                <c:pt idx="3885">
                  <c:v>39071</c:v>
                </c:pt>
                <c:pt idx="3886">
                  <c:v>39071</c:v>
                </c:pt>
                <c:pt idx="3887">
                  <c:v>39071</c:v>
                </c:pt>
                <c:pt idx="3888">
                  <c:v>39071</c:v>
                </c:pt>
                <c:pt idx="3889">
                  <c:v>39071</c:v>
                </c:pt>
                <c:pt idx="3890">
                  <c:v>39071</c:v>
                </c:pt>
                <c:pt idx="3891">
                  <c:v>39071</c:v>
                </c:pt>
                <c:pt idx="3892">
                  <c:v>39071</c:v>
                </c:pt>
                <c:pt idx="3893">
                  <c:v>39071</c:v>
                </c:pt>
                <c:pt idx="3894">
                  <c:v>39071</c:v>
                </c:pt>
                <c:pt idx="3895">
                  <c:v>39071</c:v>
                </c:pt>
                <c:pt idx="3896">
                  <c:v>39071</c:v>
                </c:pt>
                <c:pt idx="3897">
                  <c:v>39071</c:v>
                </c:pt>
                <c:pt idx="3898">
                  <c:v>39071</c:v>
                </c:pt>
                <c:pt idx="3899">
                  <c:v>39071</c:v>
                </c:pt>
                <c:pt idx="3900">
                  <c:v>39071</c:v>
                </c:pt>
                <c:pt idx="3901">
                  <c:v>39071</c:v>
                </c:pt>
                <c:pt idx="3902">
                  <c:v>39071</c:v>
                </c:pt>
                <c:pt idx="3903">
                  <c:v>39071</c:v>
                </c:pt>
                <c:pt idx="3904">
                  <c:v>39071</c:v>
                </c:pt>
                <c:pt idx="3905">
                  <c:v>39071</c:v>
                </c:pt>
                <c:pt idx="3906">
                  <c:v>39071</c:v>
                </c:pt>
                <c:pt idx="3907">
                  <c:v>39071</c:v>
                </c:pt>
                <c:pt idx="3908">
                  <c:v>39071</c:v>
                </c:pt>
                <c:pt idx="3909">
                  <c:v>39071</c:v>
                </c:pt>
                <c:pt idx="3910">
                  <c:v>39071</c:v>
                </c:pt>
                <c:pt idx="3911">
                  <c:v>39071</c:v>
                </c:pt>
                <c:pt idx="3912">
                  <c:v>39071</c:v>
                </c:pt>
                <c:pt idx="3913">
                  <c:v>39071</c:v>
                </c:pt>
                <c:pt idx="3914">
                  <c:v>39071</c:v>
                </c:pt>
                <c:pt idx="3915">
                  <c:v>39071</c:v>
                </c:pt>
                <c:pt idx="3916">
                  <c:v>39071</c:v>
                </c:pt>
                <c:pt idx="3917">
                  <c:v>39071</c:v>
                </c:pt>
                <c:pt idx="3918">
                  <c:v>39071</c:v>
                </c:pt>
                <c:pt idx="3919">
                  <c:v>39071</c:v>
                </c:pt>
                <c:pt idx="3920">
                  <c:v>39071</c:v>
                </c:pt>
                <c:pt idx="3921">
                  <c:v>39071</c:v>
                </c:pt>
                <c:pt idx="3922">
                  <c:v>39071</c:v>
                </c:pt>
                <c:pt idx="3923">
                  <c:v>39071</c:v>
                </c:pt>
                <c:pt idx="3924">
                  <c:v>39071</c:v>
                </c:pt>
                <c:pt idx="3925">
                  <c:v>39071</c:v>
                </c:pt>
                <c:pt idx="3926">
                  <c:v>39071</c:v>
                </c:pt>
                <c:pt idx="3927">
                  <c:v>39071</c:v>
                </c:pt>
                <c:pt idx="3928">
                  <c:v>39071</c:v>
                </c:pt>
                <c:pt idx="3929">
                  <c:v>39071</c:v>
                </c:pt>
                <c:pt idx="3930">
                  <c:v>39071</c:v>
                </c:pt>
                <c:pt idx="3931">
                  <c:v>39072</c:v>
                </c:pt>
                <c:pt idx="3932">
                  <c:v>39072</c:v>
                </c:pt>
                <c:pt idx="3933">
                  <c:v>39072</c:v>
                </c:pt>
                <c:pt idx="3934">
                  <c:v>39072</c:v>
                </c:pt>
                <c:pt idx="3935">
                  <c:v>39072</c:v>
                </c:pt>
                <c:pt idx="3936">
                  <c:v>39072</c:v>
                </c:pt>
                <c:pt idx="3937">
                  <c:v>39072</c:v>
                </c:pt>
                <c:pt idx="3938">
                  <c:v>39072</c:v>
                </c:pt>
                <c:pt idx="3939">
                  <c:v>39072</c:v>
                </c:pt>
                <c:pt idx="3940">
                  <c:v>39072</c:v>
                </c:pt>
                <c:pt idx="3941">
                  <c:v>39072</c:v>
                </c:pt>
                <c:pt idx="3942">
                  <c:v>39072</c:v>
                </c:pt>
                <c:pt idx="3943">
                  <c:v>39072</c:v>
                </c:pt>
                <c:pt idx="3944">
                  <c:v>39072</c:v>
                </c:pt>
                <c:pt idx="3945">
                  <c:v>39072</c:v>
                </c:pt>
                <c:pt idx="3946">
                  <c:v>39072</c:v>
                </c:pt>
                <c:pt idx="3947">
                  <c:v>39072</c:v>
                </c:pt>
                <c:pt idx="3948">
                  <c:v>39072</c:v>
                </c:pt>
                <c:pt idx="3949">
                  <c:v>39072</c:v>
                </c:pt>
                <c:pt idx="3950">
                  <c:v>39072</c:v>
                </c:pt>
                <c:pt idx="3951">
                  <c:v>39072</c:v>
                </c:pt>
                <c:pt idx="3952">
                  <c:v>39072</c:v>
                </c:pt>
                <c:pt idx="3953">
                  <c:v>39072</c:v>
                </c:pt>
                <c:pt idx="3954">
                  <c:v>39072</c:v>
                </c:pt>
                <c:pt idx="3955">
                  <c:v>39072</c:v>
                </c:pt>
                <c:pt idx="3956">
                  <c:v>39072</c:v>
                </c:pt>
                <c:pt idx="3957">
                  <c:v>39072</c:v>
                </c:pt>
                <c:pt idx="3958">
                  <c:v>39072</c:v>
                </c:pt>
                <c:pt idx="3959">
                  <c:v>39072</c:v>
                </c:pt>
                <c:pt idx="3960">
                  <c:v>39072</c:v>
                </c:pt>
                <c:pt idx="3961">
                  <c:v>39072</c:v>
                </c:pt>
                <c:pt idx="3962">
                  <c:v>39072</c:v>
                </c:pt>
                <c:pt idx="3963">
                  <c:v>39072</c:v>
                </c:pt>
                <c:pt idx="3964">
                  <c:v>39072</c:v>
                </c:pt>
                <c:pt idx="3965">
                  <c:v>39072</c:v>
                </c:pt>
                <c:pt idx="3966">
                  <c:v>39072</c:v>
                </c:pt>
                <c:pt idx="3967">
                  <c:v>39072</c:v>
                </c:pt>
                <c:pt idx="3968">
                  <c:v>39072</c:v>
                </c:pt>
                <c:pt idx="3969">
                  <c:v>39072</c:v>
                </c:pt>
                <c:pt idx="3970">
                  <c:v>39072</c:v>
                </c:pt>
                <c:pt idx="3971">
                  <c:v>39072</c:v>
                </c:pt>
                <c:pt idx="3972">
                  <c:v>39072</c:v>
                </c:pt>
                <c:pt idx="3973">
                  <c:v>39072</c:v>
                </c:pt>
                <c:pt idx="3974">
                  <c:v>39072</c:v>
                </c:pt>
                <c:pt idx="3975">
                  <c:v>39072</c:v>
                </c:pt>
                <c:pt idx="3976">
                  <c:v>39072</c:v>
                </c:pt>
                <c:pt idx="3977">
                  <c:v>39072</c:v>
                </c:pt>
                <c:pt idx="3978">
                  <c:v>39072</c:v>
                </c:pt>
                <c:pt idx="3979">
                  <c:v>39073</c:v>
                </c:pt>
                <c:pt idx="3980">
                  <c:v>39073</c:v>
                </c:pt>
                <c:pt idx="3981">
                  <c:v>39073</c:v>
                </c:pt>
                <c:pt idx="3982">
                  <c:v>39073</c:v>
                </c:pt>
                <c:pt idx="3983">
                  <c:v>39073</c:v>
                </c:pt>
                <c:pt idx="3984">
                  <c:v>39073</c:v>
                </c:pt>
                <c:pt idx="3985">
                  <c:v>39073</c:v>
                </c:pt>
                <c:pt idx="3986">
                  <c:v>39073</c:v>
                </c:pt>
                <c:pt idx="3987">
                  <c:v>39073</c:v>
                </c:pt>
                <c:pt idx="3988">
                  <c:v>39073</c:v>
                </c:pt>
                <c:pt idx="3989">
                  <c:v>39073</c:v>
                </c:pt>
                <c:pt idx="3990">
                  <c:v>39073</c:v>
                </c:pt>
                <c:pt idx="3991">
                  <c:v>39073</c:v>
                </c:pt>
                <c:pt idx="3992">
                  <c:v>39073</c:v>
                </c:pt>
                <c:pt idx="3993">
                  <c:v>39073</c:v>
                </c:pt>
                <c:pt idx="3994">
                  <c:v>39073</c:v>
                </c:pt>
                <c:pt idx="3995">
                  <c:v>39073</c:v>
                </c:pt>
                <c:pt idx="3996">
                  <c:v>39073</c:v>
                </c:pt>
                <c:pt idx="3997">
                  <c:v>39073</c:v>
                </c:pt>
                <c:pt idx="3998">
                  <c:v>39073</c:v>
                </c:pt>
                <c:pt idx="3999">
                  <c:v>39073</c:v>
                </c:pt>
                <c:pt idx="4000">
                  <c:v>39073</c:v>
                </c:pt>
                <c:pt idx="4001">
                  <c:v>39073</c:v>
                </c:pt>
                <c:pt idx="4002">
                  <c:v>39073</c:v>
                </c:pt>
                <c:pt idx="4003">
                  <c:v>39073</c:v>
                </c:pt>
                <c:pt idx="4004">
                  <c:v>39073</c:v>
                </c:pt>
                <c:pt idx="4005">
                  <c:v>39073</c:v>
                </c:pt>
                <c:pt idx="4006">
                  <c:v>39073</c:v>
                </c:pt>
                <c:pt idx="4007">
                  <c:v>39073</c:v>
                </c:pt>
                <c:pt idx="4008">
                  <c:v>39073</c:v>
                </c:pt>
                <c:pt idx="4009">
                  <c:v>39073</c:v>
                </c:pt>
                <c:pt idx="4010">
                  <c:v>39073</c:v>
                </c:pt>
                <c:pt idx="4011">
                  <c:v>39073</c:v>
                </c:pt>
                <c:pt idx="4012">
                  <c:v>39073</c:v>
                </c:pt>
                <c:pt idx="4013">
                  <c:v>39073</c:v>
                </c:pt>
                <c:pt idx="4014">
                  <c:v>39073</c:v>
                </c:pt>
                <c:pt idx="4015">
                  <c:v>39073</c:v>
                </c:pt>
                <c:pt idx="4016">
                  <c:v>39073</c:v>
                </c:pt>
                <c:pt idx="4017">
                  <c:v>39073</c:v>
                </c:pt>
                <c:pt idx="4018">
                  <c:v>39073</c:v>
                </c:pt>
                <c:pt idx="4019">
                  <c:v>39073</c:v>
                </c:pt>
                <c:pt idx="4020">
                  <c:v>39073</c:v>
                </c:pt>
                <c:pt idx="4021">
                  <c:v>39073</c:v>
                </c:pt>
                <c:pt idx="4022">
                  <c:v>39073</c:v>
                </c:pt>
                <c:pt idx="4023">
                  <c:v>39073</c:v>
                </c:pt>
                <c:pt idx="4024">
                  <c:v>39073</c:v>
                </c:pt>
                <c:pt idx="4025">
                  <c:v>39073</c:v>
                </c:pt>
                <c:pt idx="4026">
                  <c:v>39073</c:v>
                </c:pt>
                <c:pt idx="4027">
                  <c:v>39074</c:v>
                </c:pt>
                <c:pt idx="4028">
                  <c:v>39074</c:v>
                </c:pt>
                <c:pt idx="4029">
                  <c:v>39074</c:v>
                </c:pt>
                <c:pt idx="4030">
                  <c:v>39074</c:v>
                </c:pt>
                <c:pt idx="4031">
                  <c:v>39074</c:v>
                </c:pt>
                <c:pt idx="4032">
                  <c:v>39074</c:v>
                </c:pt>
                <c:pt idx="4033">
                  <c:v>39074</c:v>
                </c:pt>
                <c:pt idx="4034">
                  <c:v>39074</c:v>
                </c:pt>
                <c:pt idx="4035">
                  <c:v>39074</c:v>
                </c:pt>
                <c:pt idx="4036">
                  <c:v>39074</c:v>
                </c:pt>
                <c:pt idx="4037">
                  <c:v>39074</c:v>
                </c:pt>
                <c:pt idx="4038">
                  <c:v>39074</c:v>
                </c:pt>
                <c:pt idx="4039">
                  <c:v>39074</c:v>
                </c:pt>
                <c:pt idx="4040">
                  <c:v>39074</c:v>
                </c:pt>
                <c:pt idx="4041">
                  <c:v>39074</c:v>
                </c:pt>
                <c:pt idx="4042">
                  <c:v>39074</c:v>
                </c:pt>
                <c:pt idx="4043">
                  <c:v>39074</c:v>
                </c:pt>
                <c:pt idx="4044">
                  <c:v>39074</c:v>
                </c:pt>
                <c:pt idx="4045">
                  <c:v>39074</c:v>
                </c:pt>
                <c:pt idx="4046">
                  <c:v>39074</c:v>
                </c:pt>
                <c:pt idx="4047">
                  <c:v>39074</c:v>
                </c:pt>
                <c:pt idx="4048">
                  <c:v>39074</c:v>
                </c:pt>
                <c:pt idx="4049">
                  <c:v>39074</c:v>
                </c:pt>
                <c:pt idx="4050">
                  <c:v>39074</c:v>
                </c:pt>
                <c:pt idx="4051">
                  <c:v>39074</c:v>
                </c:pt>
                <c:pt idx="4052">
                  <c:v>39074</c:v>
                </c:pt>
                <c:pt idx="4053">
                  <c:v>39074</c:v>
                </c:pt>
                <c:pt idx="4054">
                  <c:v>39074</c:v>
                </c:pt>
                <c:pt idx="4055">
                  <c:v>39074</c:v>
                </c:pt>
                <c:pt idx="4056">
                  <c:v>39074</c:v>
                </c:pt>
                <c:pt idx="4057">
                  <c:v>39074</c:v>
                </c:pt>
                <c:pt idx="4058">
                  <c:v>39074</c:v>
                </c:pt>
                <c:pt idx="4059">
                  <c:v>39074</c:v>
                </c:pt>
                <c:pt idx="4060">
                  <c:v>39074</c:v>
                </c:pt>
                <c:pt idx="4061">
                  <c:v>39074</c:v>
                </c:pt>
                <c:pt idx="4062">
                  <c:v>39074</c:v>
                </c:pt>
                <c:pt idx="4063">
                  <c:v>39074</c:v>
                </c:pt>
                <c:pt idx="4064">
                  <c:v>39074</c:v>
                </c:pt>
                <c:pt idx="4065">
                  <c:v>39074</c:v>
                </c:pt>
                <c:pt idx="4066">
                  <c:v>39074</c:v>
                </c:pt>
                <c:pt idx="4067">
                  <c:v>39074</c:v>
                </c:pt>
                <c:pt idx="4068">
                  <c:v>39074</c:v>
                </c:pt>
                <c:pt idx="4069">
                  <c:v>39074</c:v>
                </c:pt>
                <c:pt idx="4070">
                  <c:v>39074</c:v>
                </c:pt>
                <c:pt idx="4071">
                  <c:v>39074</c:v>
                </c:pt>
                <c:pt idx="4072">
                  <c:v>39074</c:v>
                </c:pt>
                <c:pt idx="4073">
                  <c:v>39074</c:v>
                </c:pt>
                <c:pt idx="4074">
                  <c:v>39074</c:v>
                </c:pt>
                <c:pt idx="4075">
                  <c:v>39075</c:v>
                </c:pt>
                <c:pt idx="4076">
                  <c:v>39075</c:v>
                </c:pt>
                <c:pt idx="4077">
                  <c:v>39075</c:v>
                </c:pt>
                <c:pt idx="4078">
                  <c:v>39075</c:v>
                </c:pt>
                <c:pt idx="4079">
                  <c:v>39075</c:v>
                </c:pt>
                <c:pt idx="4080">
                  <c:v>39075</c:v>
                </c:pt>
                <c:pt idx="4081">
                  <c:v>39075</c:v>
                </c:pt>
                <c:pt idx="4082">
                  <c:v>39075</c:v>
                </c:pt>
                <c:pt idx="4083">
                  <c:v>39075</c:v>
                </c:pt>
                <c:pt idx="4084">
                  <c:v>39075</c:v>
                </c:pt>
                <c:pt idx="4085">
                  <c:v>39075</c:v>
                </c:pt>
                <c:pt idx="4086">
                  <c:v>39075</c:v>
                </c:pt>
                <c:pt idx="4087">
                  <c:v>39075</c:v>
                </c:pt>
                <c:pt idx="4088">
                  <c:v>39075</c:v>
                </c:pt>
                <c:pt idx="4089">
                  <c:v>39075</c:v>
                </c:pt>
                <c:pt idx="4090">
                  <c:v>39075</c:v>
                </c:pt>
                <c:pt idx="4091">
                  <c:v>39075</c:v>
                </c:pt>
                <c:pt idx="4092">
                  <c:v>39075</c:v>
                </c:pt>
                <c:pt idx="4093">
                  <c:v>39075</c:v>
                </c:pt>
                <c:pt idx="4094">
                  <c:v>39075</c:v>
                </c:pt>
                <c:pt idx="4095">
                  <c:v>39075</c:v>
                </c:pt>
                <c:pt idx="4096">
                  <c:v>39075</c:v>
                </c:pt>
                <c:pt idx="4097">
                  <c:v>39075</c:v>
                </c:pt>
                <c:pt idx="4098">
                  <c:v>39075</c:v>
                </c:pt>
                <c:pt idx="4099">
                  <c:v>39075</c:v>
                </c:pt>
                <c:pt idx="4100">
                  <c:v>39075</c:v>
                </c:pt>
                <c:pt idx="4101">
                  <c:v>39075</c:v>
                </c:pt>
                <c:pt idx="4102">
                  <c:v>39075</c:v>
                </c:pt>
                <c:pt idx="4103">
                  <c:v>39075</c:v>
                </c:pt>
                <c:pt idx="4104">
                  <c:v>39075</c:v>
                </c:pt>
                <c:pt idx="4105">
                  <c:v>39075</c:v>
                </c:pt>
                <c:pt idx="4106">
                  <c:v>39075</c:v>
                </c:pt>
                <c:pt idx="4107">
                  <c:v>39075</c:v>
                </c:pt>
                <c:pt idx="4108">
                  <c:v>39075</c:v>
                </c:pt>
                <c:pt idx="4109">
                  <c:v>39075</c:v>
                </c:pt>
                <c:pt idx="4110">
                  <c:v>39075</c:v>
                </c:pt>
                <c:pt idx="4111">
                  <c:v>39075</c:v>
                </c:pt>
                <c:pt idx="4112">
                  <c:v>39075</c:v>
                </c:pt>
                <c:pt idx="4113">
                  <c:v>39075</c:v>
                </c:pt>
                <c:pt idx="4114">
                  <c:v>39075</c:v>
                </c:pt>
                <c:pt idx="4115">
                  <c:v>39075</c:v>
                </c:pt>
                <c:pt idx="4116">
                  <c:v>39075</c:v>
                </c:pt>
                <c:pt idx="4117">
                  <c:v>39075</c:v>
                </c:pt>
                <c:pt idx="4118">
                  <c:v>39075</c:v>
                </c:pt>
                <c:pt idx="4119">
                  <c:v>39075</c:v>
                </c:pt>
                <c:pt idx="4120">
                  <c:v>39075</c:v>
                </c:pt>
                <c:pt idx="4121">
                  <c:v>39075</c:v>
                </c:pt>
                <c:pt idx="4122">
                  <c:v>39075</c:v>
                </c:pt>
                <c:pt idx="4123">
                  <c:v>39076</c:v>
                </c:pt>
                <c:pt idx="4124">
                  <c:v>39076</c:v>
                </c:pt>
                <c:pt idx="4125">
                  <c:v>39076</c:v>
                </c:pt>
                <c:pt idx="4126">
                  <c:v>39076</c:v>
                </c:pt>
                <c:pt idx="4127">
                  <c:v>39076</c:v>
                </c:pt>
                <c:pt idx="4128">
                  <c:v>39076</c:v>
                </c:pt>
                <c:pt idx="4129">
                  <c:v>39076</c:v>
                </c:pt>
                <c:pt idx="4130">
                  <c:v>39076</c:v>
                </c:pt>
                <c:pt idx="4131">
                  <c:v>39076</c:v>
                </c:pt>
                <c:pt idx="4132">
                  <c:v>39076</c:v>
                </c:pt>
                <c:pt idx="4133">
                  <c:v>39076</c:v>
                </c:pt>
                <c:pt idx="4134">
                  <c:v>39076</c:v>
                </c:pt>
                <c:pt idx="4135">
                  <c:v>39076</c:v>
                </c:pt>
                <c:pt idx="4136">
                  <c:v>39076</c:v>
                </c:pt>
                <c:pt idx="4137">
                  <c:v>39076</c:v>
                </c:pt>
                <c:pt idx="4138">
                  <c:v>39076</c:v>
                </c:pt>
                <c:pt idx="4139">
                  <c:v>39076</c:v>
                </c:pt>
                <c:pt idx="4140">
                  <c:v>39076</c:v>
                </c:pt>
                <c:pt idx="4141">
                  <c:v>39076</c:v>
                </c:pt>
                <c:pt idx="4142">
                  <c:v>39076</c:v>
                </c:pt>
                <c:pt idx="4143">
                  <c:v>39076</c:v>
                </c:pt>
                <c:pt idx="4144">
                  <c:v>39076</c:v>
                </c:pt>
                <c:pt idx="4145">
                  <c:v>39076</c:v>
                </c:pt>
                <c:pt idx="4146">
                  <c:v>39076</c:v>
                </c:pt>
                <c:pt idx="4147">
                  <c:v>39076</c:v>
                </c:pt>
                <c:pt idx="4148">
                  <c:v>39076</c:v>
                </c:pt>
                <c:pt idx="4149">
                  <c:v>39076</c:v>
                </c:pt>
                <c:pt idx="4150">
                  <c:v>39076</c:v>
                </c:pt>
                <c:pt idx="4151">
                  <c:v>39076</c:v>
                </c:pt>
                <c:pt idx="4152">
                  <c:v>39076</c:v>
                </c:pt>
                <c:pt idx="4153">
                  <c:v>39076</c:v>
                </c:pt>
                <c:pt idx="4154">
                  <c:v>39076</c:v>
                </c:pt>
                <c:pt idx="4155">
                  <c:v>39076</c:v>
                </c:pt>
                <c:pt idx="4156">
                  <c:v>39076</c:v>
                </c:pt>
                <c:pt idx="4157">
                  <c:v>39076</c:v>
                </c:pt>
                <c:pt idx="4158">
                  <c:v>39076</c:v>
                </c:pt>
                <c:pt idx="4159">
                  <c:v>39076</c:v>
                </c:pt>
                <c:pt idx="4160">
                  <c:v>39076</c:v>
                </c:pt>
                <c:pt idx="4161">
                  <c:v>39076</c:v>
                </c:pt>
                <c:pt idx="4162">
                  <c:v>39076</c:v>
                </c:pt>
                <c:pt idx="4163">
                  <c:v>39076</c:v>
                </c:pt>
                <c:pt idx="4164">
                  <c:v>39076</c:v>
                </c:pt>
                <c:pt idx="4165">
                  <c:v>39076</c:v>
                </c:pt>
                <c:pt idx="4166">
                  <c:v>39076</c:v>
                </c:pt>
                <c:pt idx="4167">
                  <c:v>39076</c:v>
                </c:pt>
                <c:pt idx="4168">
                  <c:v>39076</c:v>
                </c:pt>
                <c:pt idx="4169">
                  <c:v>39076</c:v>
                </c:pt>
                <c:pt idx="4170">
                  <c:v>39076</c:v>
                </c:pt>
                <c:pt idx="4171">
                  <c:v>39077</c:v>
                </c:pt>
                <c:pt idx="4172">
                  <c:v>39077</c:v>
                </c:pt>
                <c:pt idx="4173">
                  <c:v>39077</c:v>
                </c:pt>
                <c:pt idx="4174">
                  <c:v>39077</c:v>
                </c:pt>
                <c:pt idx="4175">
                  <c:v>39077</c:v>
                </c:pt>
                <c:pt idx="4176">
                  <c:v>39077</c:v>
                </c:pt>
                <c:pt idx="4177">
                  <c:v>39077</c:v>
                </c:pt>
                <c:pt idx="4178">
                  <c:v>39077</c:v>
                </c:pt>
                <c:pt idx="4179">
                  <c:v>39077</c:v>
                </c:pt>
                <c:pt idx="4180">
                  <c:v>39077</c:v>
                </c:pt>
                <c:pt idx="4181">
                  <c:v>39077</c:v>
                </c:pt>
                <c:pt idx="4182">
                  <c:v>39077</c:v>
                </c:pt>
                <c:pt idx="4183">
                  <c:v>39077</c:v>
                </c:pt>
                <c:pt idx="4184">
                  <c:v>39077</c:v>
                </c:pt>
                <c:pt idx="4185">
                  <c:v>39077</c:v>
                </c:pt>
                <c:pt idx="4186">
                  <c:v>39077</c:v>
                </c:pt>
                <c:pt idx="4187">
                  <c:v>39077</c:v>
                </c:pt>
                <c:pt idx="4188">
                  <c:v>39077</c:v>
                </c:pt>
                <c:pt idx="4189">
                  <c:v>39077</c:v>
                </c:pt>
                <c:pt idx="4190">
                  <c:v>39077</c:v>
                </c:pt>
                <c:pt idx="4191">
                  <c:v>39077</c:v>
                </c:pt>
                <c:pt idx="4192">
                  <c:v>39077</c:v>
                </c:pt>
                <c:pt idx="4193">
                  <c:v>39077</c:v>
                </c:pt>
                <c:pt idx="4194">
                  <c:v>39077</c:v>
                </c:pt>
                <c:pt idx="4195">
                  <c:v>39077</c:v>
                </c:pt>
                <c:pt idx="4196">
                  <c:v>39077</c:v>
                </c:pt>
                <c:pt idx="4197">
                  <c:v>39077</c:v>
                </c:pt>
                <c:pt idx="4198">
                  <c:v>39077</c:v>
                </c:pt>
                <c:pt idx="4199">
                  <c:v>39077</c:v>
                </c:pt>
                <c:pt idx="4200">
                  <c:v>39077</c:v>
                </c:pt>
                <c:pt idx="4201">
                  <c:v>39077</c:v>
                </c:pt>
                <c:pt idx="4202">
                  <c:v>39077</c:v>
                </c:pt>
                <c:pt idx="4203">
                  <c:v>39077</c:v>
                </c:pt>
                <c:pt idx="4204">
                  <c:v>39077</c:v>
                </c:pt>
                <c:pt idx="4205">
                  <c:v>39077</c:v>
                </c:pt>
                <c:pt idx="4206">
                  <c:v>39077</c:v>
                </c:pt>
                <c:pt idx="4207">
                  <c:v>39077</c:v>
                </c:pt>
                <c:pt idx="4208">
                  <c:v>39077</c:v>
                </c:pt>
                <c:pt idx="4209">
                  <c:v>39077</c:v>
                </c:pt>
                <c:pt idx="4210">
                  <c:v>39077</c:v>
                </c:pt>
                <c:pt idx="4211">
                  <c:v>39077</c:v>
                </c:pt>
                <c:pt idx="4212">
                  <c:v>39077</c:v>
                </c:pt>
                <c:pt idx="4213">
                  <c:v>39077</c:v>
                </c:pt>
                <c:pt idx="4214">
                  <c:v>39077</c:v>
                </c:pt>
                <c:pt idx="4215">
                  <c:v>39077</c:v>
                </c:pt>
                <c:pt idx="4216">
                  <c:v>39077</c:v>
                </c:pt>
                <c:pt idx="4217">
                  <c:v>39077</c:v>
                </c:pt>
                <c:pt idx="4218">
                  <c:v>39077</c:v>
                </c:pt>
                <c:pt idx="4219">
                  <c:v>39078</c:v>
                </c:pt>
                <c:pt idx="4220">
                  <c:v>39078</c:v>
                </c:pt>
                <c:pt idx="4221">
                  <c:v>39078</c:v>
                </c:pt>
                <c:pt idx="4222">
                  <c:v>39078</c:v>
                </c:pt>
                <c:pt idx="4223">
                  <c:v>39078</c:v>
                </c:pt>
                <c:pt idx="4224">
                  <c:v>39078</c:v>
                </c:pt>
                <c:pt idx="4225">
                  <c:v>39078</c:v>
                </c:pt>
                <c:pt idx="4226">
                  <c:v>39078</c:v>
                </c:pt>
                <c:pt idx="4227">
                  <c:v>39078</c:v>
                </c:pt>
                <c:pt idx="4228">
                  <c:v>39078</c:v>
                </c:pt>
                <c:pt idx="4229">
                  <c:v>39078</c:v>
                </c:pt>
                <c:pt idx="4230">
                  <c:v>39078</c:v>
                </c:pt>
                <c:pt idx="4231">
                  <c:v>39078</c:v>
                </c:pt>
                <c:pt idx="4232">
                  <c:v>39078</c:v>
                </c:pt>
                <c:pt idx="4233">
                  <c:v>39078</c:v>
                </c:pt>
                <c:pt idx="4234">
                  <c:v>39078</c:v>
                </c:pt>
                <c:pt idx="4235">
                  <c:v>39078</c:v>
                </c:pt>
                <c:pt idx="4236">
                  <c:v>39078</c:v>
                </c:pt>
                <c:pt idx="4237">
                  <c:v>39078</c:v>
                </c:pt>
                <c:pt idx="4238">
                  <c:v>39078</c:v>
                </c:pt>
                <c:pt idx="4239">
                  <c:v>39078</c:v>
                </c:pt>
                <c:pt idx="4240">
                  <c:v>39078</c:v>
                </c:pt>
                <c:pt idx="4241">
                  <c:v>39078</c:v>
                </c:pt>
                <c:pt idx="4242">
                  <c:v>39078</c:v>
                </c:pt>
                <c:pt idx="4243">
                  <c:v>39078</c:v>
                </c:pt>
                <c:pt idx="4244">
                  <c:v>39078</c:v>
                </c:pt>
                <c:pt idx="4245">
                  <c:v>39078</c:v>
                </c:pt>
                <c:pt idx="4246">
                  <c:v>39078</c:v>
                </c:pt>
                <c:pt idx="4247">
                  <c:v>39078</c:v>
                </c:pt>
                <c:pt idx="4248">
                  <c:v>39078</c:v>
                </c:pt>
                <c:pt idx="4249">
                  <c:v>39078</c:v>
                </c:pt>
                <c:pt idx="4250">
                  <c:v>39078</c:v>
                </c:pt>
                <c:pt idx="4251">
                  <c:v>39078</c:v>
                </c:pt>
                <c:pt idx="4252">
                  <c:v>39078</c:v>
                </c:pt>
                <c:pt idx="4253">
                  <c:v>39078</c:v>
                </c:pt>
                <c:pt idx="4254">
                  <c:v>39078</c:v>
                </c:pt>
                <c:pt idx="4255">
                  <c:v>39078</c:v>
                </c:pt>
                <c:pt idx="4256">
                  <c:v>39078</c:v>
                </c:pt>
                <c:pt idx="4257">
                  <c:v>39078</c:v>
                </c:pt>
                <c:pt idx="4258">
                  <c:v>39078</c:v>
                </c:pt>
                <c:pt idx="4259">
                  <c:v>39078</c:v>
                </c:pt>
                <c:pt idx="4260">
                  <c:v>39078</c:v>
                </c:pt>
                <c:pt idx="4261">
                  <c:v>39078</c:v>
                </c:pt>
                <c:pt idx="4262">
                  <c:v>39078</c:v>
                </c:pt>
                <c:pt idx="4263">
                  <c:v>39078</c:v>
                </c:pt>
                <c:pt idx="4264">
                  <c:v>39078</c:v>
                </c:pt>
                <c:pt idx="4265">
                  <c:v>39078</c:v>
                </c:pt>
                <c:pt idx="4266">
                  <c:v>39078</c:v>
                </c:pt>
                <c:pt idx="4267">
                  <c:v>39079</c:v>
                </c:pt>
                <c:pt idx="4268">
                  <c:v>39079</c:v>
                </c:pt>
                <c:pt idx="4269">
                  <c:v>39079</c:v>
                </c:pt>
                <c:pt idx="4270">
                  <c:v>39079</c:v>
                </c:pt>
                <c:pt idx="4271">
                  <c:v>39079</c:v>
                </c:pt>
                <c:pt idx="4272">
                  <c:v>39079</c:v>
                </c:pt>
                <c:pt idx="4273">
                  <c:v>39079</c:v>
                </c:pt>
                <c:pt idx="4274">
                  <c:v>39079</c:v>
                </c:pt>
                <c:pt idx="4275">
                  <c:v>39079</c:v>
                </c:pt>
                <c:pt idx="4276">
                  <c:v>39079</c:v>
                </c:pt>
                <c:pt idx="4277">
                  <c:v>39079</c:v>
                </c:pt>
                <c:pt idx="4278">
                  <c:v>39079</c:v>
                </c:pt>
                <c:pt idx="4279">
                  <c:v>39079</c:v>
                </c:pt>
                <c:pt idx="4280">
                  <c:v>39079</c:v>
                </c:pt>
                <c:pt idx="4281">
                  <c:v>39079</c:v>
                </c:pt>
                <c:pt idx="4282">
                  <c:v>39079</c:v>
                </c:pt>
                <c:pt idx="4283">
                  <c:v>39079</c:v>
                </c:pt>
                <c:pt idx="4284">
                  <c:v>39079</c:v>
                </c:pt>
                <c:pt idx="4285">
                  <c:v>39079</c:v>
                </c:pt>
                <c:pt idx="4286">
                  <c:v>39079</c:v>
                </c:pt>
                <c:pt idx="4287">
                  <c:v>39079</c:v>
                </c:pt>
                <c:pt idx="4288">
                  <c:v>39079</c:v>
                </c:pt>
                <c:pt idx="4289">
                  <c:v>39079</c:v>
                </c:pt>
                <c:pt idx="4290">
                  <c:v>39079</c:v>
                </c:pt>
                <c:pt idx="4291">
                  <c:v>39079</c:v>
                </c:pt>
                <c:pt idx="4292">
                  <c:v>39079</c:v>
                </c:pt>
                <c:pt idx="4293">
                  <c:v>39079</c:v>
                </c:pt>
                <c:pt idx="4294">
                  <c:v>39079</c:v>
                </c:pt>
                <c:pt idx="4295">
                  <c:v>39079</c:v>
                </c:pt>
                <c:pt idx="4296">
                  <c:v>39079</c:v>
                </c:pt>
                <c:pt idx="4297">
                  <c:v>39079</c:v>
                </c:pt>
                <c:pt idx="4298">
                  <c:v>39079</c:v>
                </c:pt>
                <c:pt idx="4299">
                  <c:v>39079</c:v>
                </c:pt>
                <c:pt idx="4300">
                  <c:v>39079</c:v>
                </c:pt>
                <c:pt idx="4301">
                  <c:v>39079</c:v>
                </c:pt>
                <c:pt idx="4302">
                  <c:v>39079</c:v>
                </c:pt>
                <c:pt idx="4303">
                  <c:v>39079</c:v>
                </c:pt>
                <c:pt idx="4304">
                  <c:v>39079</c:v>
                </c:pt>
                <c:pt idx="4305">
                  <c:v>39079</c:v>
                </c:pt>
                <c:pt idx="4306">
                  <c:v>39079</c:v>
                </c:pt>
                <c:pt idx="4307">
                  <c:v>39079</c:v>
                </c:pt>
                <c:pt idx="4308">
                  <c:v>39079</c:v>
                </c:pt>
                <c:pt idx="4309">
                  <c:v>39079</c:v>
                </c:pt>
                <c:pt idx="4310">
                  <c:v>39079</c:v>
                </c:pt>
                <c:pt idx="4311">
                  <c:v>39079</c:v>
                </c:pt>
                <c:pt idx="4312">
                  <c:v>39079</c:v>
                </c:pt>
                <c:pt idx="4313">
                  <c:v>39079</c:v>
                </c:pt>
                <c:pt idx="4314">
                  <c:v>39079</c:v>
                </c:pt>
                <c:pt idx="4315">
                  <c:v>39080</c:v>
                </c:pt>
                <c:pt idx="4316">
                  <c:v>39080</c:v>
                </c:pt>
                <c:pt idx="4317">
                  <c:v>39080</c:v>
                </c:pt>
                <c:pt idx="4318">
                  <c:v>39080</c:v>
                </c:pt>
                <c:pt idx="4319">
                  <c:v>39080</c:v>
                </c:pt>
                <c:pt idx="4320">
                  <c:v>39080</c:v>
                </c:pt>
                <c:pt idx="4321">
                  <c:v>39080</c:v>
                </c:pt>
                <c:pt idx="4322">
                  <c:v>39080</c:v>
                </c:pt>
                <c:pt idx="4323">
                  <c:v>39080</c:v>
                </c:pt>
                <c:pt idx="4324">
                  <c:v>39080</c:v>
                </c:pt>
                <c:pt idx="4325">
                  <c:v>39080</c:v>
                </c:pt>
                <c:pt idx="4326">
                  <c:v>39080</c:v>
                </c:pt>
                <c:pt idx="4327">
                  <c:v>39080</c:v>
                </c:pt>
                <c:pt idx="4328">
                  <c:v>39080</c:v>
                </c:pt>
                <c:pt idx="4329">
                  <c:v>39080</c:v>
                </c:pt>
                <c:pt idx="4330">
                  <c:v>39080</c:v>
                </c:pt>
                <c:pt idx="4331">
                  <c:v>39080</c:v>
                </c:pt>
                <c:pt idx="4332">
                  <c:v>39080</c:v>
                </c:pt>
                <c:pt idx="4333">
                  <c:v>39080</c:v>
                </c:pt>
                <c:pt idx="4334">
                  <c:v>39080</c:v>
                </c:pt>
                <c:pt idx="4335">
                  <c:v>39080</c:v>
                </c:pt>
                <c:pt idx="4336">
                  <c:v>39080</c:v>
                </c:pt>
                <c:pt idx="4337">
                  <c:v>39080</c:v>
                </c:pt>
                <c:pt idx="4338">
                  <c:v>39080</c:v>
                </c:pt>
                <c:pt idx="4339">
                  <c:v>39080</c:v>
                </c:pt>
                <c:pt idx="4340">
                  <c:v>39080</c:v>
                </c:pt>
                <c:pt idx="4341">
                  <c:v>39080</c:v>
                </c:pt>
                <c:pt idx="4342">
                  <c:v>39080</c:v>
                </c:pt>
                <c:pt idx="4343">
                  <c:v>39080</c:v>
                </c:pt>
                <c:pt idx="4344">
                  <c:v>39080</c:v>
                </c:pt>
                <c:pt idx="4345">
                  <c:v>39080</c:v>
                </c:pt>
                <c:pt idx="4346">
                  <c:v>39080</c:v>
                </c:pt>
                <c:pt idx="4347">
                  <c:v>39080</c:v>
                </c:pt>
                <c:pt idx="4348">
                  <c:v>39080</c:v>
                </c:pt>
                <c:pt idx="4349">
                  <c:v>39080</c:v>
                </c:pt>
                <c:pt idx="4350">
                  <c:v>39080</c:v>
                </c:pt>
                <c:pt idx="4351">
                  <c:v>39080</c:v>
                </c:pt>
                <c:pt idx="4352">
                  <c:v>39080</c:v>
                </c:pt>
                <c:pt idx="4353">
                  <c:v>39080</c:v>
                </c:pt>
                <c:pt idx="4354">
                  <c:v>39080</c:v>
                </c:pt>
                <c:pt idx="4355">
                  <c:v>39080</c:v>
                </c:pt>
                <c:pt idx="4356">
                  <c:v>39080</c:v>
                </c:pt>
                <c:pt idx="4357">
                  <c:v>39080</c:v>
                </c:pt>
                <c:pt idx="4358">
                  <c:v>39080</c:v>
                </c:pt>
                <c:pt idx="4359">
                  <c:v>39080</c:v>
                </c:pt>
                <c:pt idx="4360">
                  <c:v>39080</c:v>
                </c:pt>
                <c:pt idx="4361">
                  <c:v>39080</c:v>
                </c:pt>
                <c:pt idx="4362">
                  <c:v>39080</c:v>
                </c:pt>
                <c:pt idx="4363">
                  <c:v>39081</c:v>
                </c:pt>
                <c:pt idx="4364">
                  <c:v>39081</c:v>
                </c:pt>
                <c:pt idx="4365">
                  <c:v>39081</c:v>
                </c:pt>
                <c:pt idx="4366">
                  <c:v>39081</c:v>
                </c:pt>
                <c:pt idx="4367">
                  <c:v>39081</c:v>
                </c:pt>
                <c:pt idx="4368">
                  <c:v>39081</c:v>
                </c:pt>
                <c:pt idx="4369">
                  <c:v>39081</c:v>
                </c:pt>
                <c:pt idx="4370">
                  <c:v>39081</c:v>
                </c:pt>
                <c:pt idx="4371">
                  <c:v>39081</c:v>
                </c:pt>
                <c:pt idx="4372">
                  <c:v>39081</c:v>
                </c:pt>
                <c:pt idx="4373">
                  <c:v>39081</c:v>
                </c:pt>
                <c:pt idx="4374">
                  <c:v>39081</c:v>
                </c:pt>
                <c:pt idx="4375">
                  <c:v>39081</c:v>
                </c:pt>
                <c:pt idx="4376">
                  <c:v>39081</c:v>
                </c:pt>
                <c:pt idx="4377">
                  <c:v>39081</c:v>
                </c:pt>
                <c:pt idx="4378">
                  <c:v>39081</c:v>
                </c:pt>
                <c:pt idx="4379">
                  <c:v>39081</c:v>
                </c:pt>
                <c:pt idx="4380">
                  <c:v>39081</c:v>
                </c:pt>
                <c:pt idx="4381">
                  <c:v>39081</c:v>
                </c:pt>
                <c:pt idx="4382">
                  <c:v>39081</c:v>
                </c:pt>
                <c:pt idx="4383">
                  <c:v>39081</c:v>
                </c:pt>
                <c:pt idx="4384">
                  <c:v>39081</c:v>
                </c:pt>
                <c:pt idx="4385">
                  <c:v>39081</c:v>
                </c:pt>
                <c:pt idx="4386">
                  <c:v>39081</c:v>
                </c:pt>
                <c:pt idx="4387">
                  <c:v>39081</c:v>
                </c:pt>
                <c:pt idx="4388">
                  <c:v>39081</c:v>
                </c:pt>
                <c:pt idx="4389">
                  <c:v>39081</c:v>
                </c:pt>
                <c:pt idx="4390">
                  <c:v>39081</c:v>
                </c:pt>
                <c:pt idx="4391">
                  <c:v>39081</c:v>
                </c:pt>
                <c:pt idx="4392">
                  <c:v>39081</c:v>
                </c:pt>
                <c:pt idx="4393">
                  <c:v>39081</c:v>
                </c:pt>
                <c:pt idx="4394">
                  <c:v>39081</c:v>
                </c:pt>
                <c:pt idx="4395">
                  <c:v>39081</c:v>
                </c:pt>
                <c:pt idx="4396">
                  <c:v>39081</c:v>
                </c:pt>
                <c:pt idx="4397">
                  <c:v>39081</c:v>
                </c:pt>
                <c:pt idx="4398">
                  <c:v>39081</c:v>
                </c:pt>
                <c:pt idx="4399">
                  <c:v>39081</c:v>
                </c:pt>
                <c:pt idx="4400">
                  <c:v>39081</c:v>
                </c:pt>
                <c:pt idx="4401">
                  <c:v>39081</c:v>
                </c:pt>
                <c:pt idx="4402">
                  <c:v>39081</c:v>
                </c:pt>
                <c:pt idx="4403">
                  <c:v>39081</c:v>
                </c:pt>
                <c:pt idx="4404">
                  <c:v>39081</c:v>
                </c:pt>
                <c:pt idx="4405">
                  <c:v>39081</c:v>
                </c:pt>
                <c:pt idx="4406">
                  <c:v>39081</c:v>
                </c:pt>
                <c:pt idx="4407">
                  <c:v>39081</c:v>
                </c:pt>
                <c:pt idx="4408">
                  <c:v>39081</c:v>
                </c:pt>
                <c:pt idx="4409">
                  <c:v>39081</c:v>
                </c:pt>
                <c:pt idx="4410">
                  <c:v>39081</c:v>
                </c:pt>
                <c:pt idx="4411">
                  <c:v>39082</c:v>
                </c:pt>
                <c:pt idx="4412">
                  <c:v>39082</c:v>
                </c:pt>
                <c:pt idx="4413">
                  <c:v>39082</c:v>
                </c:pt>
                <c:pt idx="4414">
                  <c:v>39082</c:v>
                </c:pt>
                <c:pt idx="4415">
                  <c:v>39082</c:v>
                </c:pt>
                <c:pt idx="4416">
                  <c:v>39082</c:v>
                </c:pt>
                <c:pt idx="4417">
                  <c:v>39082</c:v>
                </c:pt>
                <c:pt idx="4418">
                  <c:v>39082</c:v>
                </c:pt>
                <c:pt idx="4419">
                  <c:v>39082</c:v>
                </c:pt>
                <c:pt idx="4420">
                  <c:v>39082</c:v>
                </c:pt>
                <c:pt idx="4421">
                  <c:v>39082</c:v>
                </c:pt>
                <c:pt idx="4422">
                  <c:v>39082</c:v>
                </c:pt>
                <c:pt idx="4423">
                  <c:v>39082</c:v>
                </c:pt>
                <c:pt idx="4424">
                  <c:v>39082</c:v>
                </c:pt>
                <c:pt idx="4425">
                  <c:v>39082</c:v>
                </c:pt>
                <c:pt idx="4426">
                  <c:v>39082</c:v>
                </c:pt>
                <c:pt idx="4427">
                  <c:v>39082</c:v>
                </c:pt>
                <c:pt idx="4428">
                  <c:v>39082</c:v>
                </c:pt>
                <c:pt idx="4429">
                  <c:v>39082</c:v>
                </c:pt>
                <c:pt idx="4430">
                  <c:v>39082</c:v>
                </c:pt>
                <c:pt idx="4431">
                  <c:v>39082</c:v>
                </c:pt>
                <c:pt idx="4432">
                  <c:v>39082</c:v>
                </c:pt>
                <c:pt idx="4433">
                  <c:v>39082</c:v>
                </c:pt>
                <c:pt idx="4434">
                  <c:v>39082</c:v>
                </c:pt>
                <c:pt idx="4435">
                  <c:v>39082</c:v>
                </c:pt>
                <c:pt idx="4436">
                  <c:v>39082</c:v>
                </c:pt>
                <c:pt idx="4437">
                  <c:v>39082</c:v>
                </c:pt>
                <c:pt idx="4438">
                  <c:v>39082</c:v>
                </c:pt>
                <c:pt idx="4439">
                  <c:v>39082</c:v>
                </c:pt>
                <c:pt idx="4440">
                  <c:v>39082</c:v>
                </c:pt>
                <c:pt idx="4441">
                  <c:v>39082</c:v>
                </c:pt>
                <c:pt idx="4442">
                  <c:v>39082</c:v>
                </c:pt>
                <c:pt idx="4443">
                  <c:v>39082</c:v>
                </c:pt>
                <c:pt idx="4444">
                  <c:v>39082</c:v>
                </c:pt>
                <c:pt idx="4445">
                  <c:v>39082</c:v>
                </c:pt>
                <c:pt idx="4446">
                  <c:v>39082</c:v>
                </c:pt>
                <c:pt idx="4447">
                  <c:v>39082</c:v>
                </c:pt>
                <c:pt idx="4448">
                  <c:v>39082</c:v>
                </c:pt>
                <c:pt idx="4449">
                  <c:v>39082</c:v>
                </c:pt>
                <c:pt idx="4450">
                  <c:v>39082</c:v>
                </c:pt>
                <c:pt idx="4451">
                  <c:v>39082</c:v>
                </c:pt>
                <c:pt idx="4452">
                  <c:v>39082</c:v>
                </c:pt>
                <c:pt idx="4453">
                  <c:v>39082</c:v>
                </c:pt>
                <c:pt idx="4454">
                  <c:v>39082</c:v>
                </c:pt>
                <c:pt idx="4455">
                  <c:v>39082</c:v>
                </c:pt>
                <c:pt idx="4456">
                  <c:v>39082</c:v>
                </c:pt>
                <c:pt idx="4457">
                  <c:v>39082</c:v>
                </c:pt>
                <c:pt idx="4458">
                  <c:v>39082</c:v>
                </c:pt>
                <c:pt idx="4459">
                  <c:v>39083</c:v>
                </c:pt>
                <c:pt idx="4460">
                  <c:v>39083</c:v>
                </c:pt>
                <c:pt idx="4461">
                  <c:v>39083</c:v>
                </c:pt>
                <c:pt idx="4462">
                  <c:v>39083</c:v>
                </c:pt>
                <c:pt idx="4463">
                  <c:v>39083</c:v>
                </c:pt>
                <c:pt idx="4464">
                  <c:v>39083</c:v>
                </c:pt>
                <c:pt idx="4465">
                  <c:v>39083</c:v>
                </c:pt>
                <c:pt idx="4466">
                  <c:v>39083</c:v>
                </c:pt>
                <c:pt idx="4467">
                  <c:v>39083</c:v>
                </c:pt>
                <c:pt idx="4468">
                  <c:v>39083</c:v>
                </c:pt>
                <c:pt idx="4469">
                  <c:v>39083</c:v>
                </c:pt>
                <c:pt idx="4470">
                  <c:v>39083</c:v>
                </c:pt>
                <c:pt idx="4471">
                  <c:v>39083</c:v>
                </c:pt>
                <c:pt idx="4472">
                  <c:v>39083</c:v>
                </c:pt>
                <c:pt idx="4473">
                  <c:v>39083</c:v>
                </c:pt>
                <c:pt idx="4474">
                  <c:v>39083</c:v>
                </c:pt>
                <c:pt idx="4475">
                  <c:v>39083</c:v>
                </c:pt>
                <c:pt idx="4476">
                  <c:v>39083</c:v>
                </c:pt>
                <c:pt idx="4477">
                  <c:v>39083</c:v>
                </c:pt>
                <c:pt idx="4478">
                  <c:v>39083</c:v>
                </c:pt>
                <c:pt idx="4479">
                  <c:v>39083</c:v>
                </c:pt>
                <c:pt idx="4480">
                  <c:v>39083</c:v>
                </c:pt>
                <c:pt idx="4481">
                  <c:v>39083</c:v>
                </c:pt>
                <c:pt idx="4482">
                  <c:v>39083</c:v>
                </c:pt>
                <c:pt idx="4483">
                  <c:v>39083</c:v>
                </c:pt>
                <c:pt idx="4484">
                  <c:v>39083</c:v>
                </c:pt>
                <c:pt idx="4485">
                  <c:v>39083</c:v>
                </c:pt>
                <c:pt idx="4486">
                  <c:v>39083</c:v>
                </c:pt>
                <c:pt idx="4487">
                  <c:v>39083</c:v>
                </c:pt>
                <c:pt idx="4488">
                  <c:v>39083</c:v>
                </c:pt>
                <c:pt idx="4489">
                  <c:v>39083</c:v>
                </c:pt>
                <c:pt idx="4490">
                  <c:v>39083</c:v>
                </c:pt>
                <c:pt idx="4491">
                  <c:v>39083</c:v>
                </c:pt>
                <c:pt idx="4492">
                  <c:v>39083</c:v>
                </c:pt>
                <c:pt idx="4493">
                  <c:v>39083</c:v>
                </c:pt>
                <c:pt idx="4494">
                  <c:v>39083</c:v>
                </c:pt>
                <c:pt idx="4495">
                  <c:v>39083</c:v>
                </c:pt>
                <c:pt idx="4496">
                  <c:v>39083</c:v>
                </c:pt>
                <c:pt idx="4497">
                  <c:v>39083</c:v>
                </c:pt>
                <c:pt idx="4498">
                  <c:v>39083</c:v>
                </c:pt>
                <c:pt idx="4499">
                  <c:v>39083</c:v>
                </c:pt>
                <c:pt idx="4500">
                  <c:v>39083</c:v>
                </c:pt>
                <c:pt idx="4501">
                  <c:v>39083</c:v>
                </c:pt>
                <c:pt idx="4502">
                  <c:v>39083</c:v>
                </c:pt>
                <c:pt idx="4503">
                  <c:v>39083</c:v>
                </c:pt>
                <c:pt idx="4504">
                  <c:v>39083</c:v>
                </c:pt>
                <c:pt idx="4505">
                  <c:v>39083</c:v>
                </c:pt>
                <c:pt idx="4506">
                  <c:v>39083</c:v>
                </c:pt>
                <c:pt idx="4507">
                  <c:v>39084</c:v>
                </c:pt>
                <c:pt idx="4508">
                  <c:v>39084</c:v>
                </c:pt>
                <c:pt idx="4509">
                  <c:v>39084</c:v>
                </c:pt>
                <c:pt idx="4510">
                  <c:v>39084</c:v>
                </c:pt>
                <c:pt idx="4511">
                  <c:v>39084</c:v>
                </c:pt>
                <c:pt idx="4512">
                  <c:v>39084</c:v>
                </c:pt>
                <c:pt idx="4513">
                  <c:v>39084</c:v>
                </c:pt>
                <c:pt idx="4514">
                  <c:v>39084</c:v>
                </c:pt>
                <c:pt idx="4515">
                  <c:v>39084</c:v>
                </c:pt>
                <c:pt idx="4516">
                  <c:v>39084</c:v>
                </c:pt>
                <c:pt idx="4517">
                  <c:v>39084</c:v>
                </c:pt>
                <c:pt idx="4518">
                  <c:v>39084</c:v>
                </c:pt>
                <c:pt idx="4519">
                  <c:v>39084</c:v>
                </c:pt>
                <c:pt idx="4520">
                  <c:v>39084</c:v>
                </c:pt>
                <c:pt idx="4521">
                  <c:v>39084</c:v>
                </c:pt>
                <c:pt idx="4522">
                  <c:v>39084</c:v>
                </c:pt>
                <c:pt idx="4523">
                  <c:v>39084</c:v>
                </c:pt>
                <c:pt idx="4524">
                  <c:v>39084</c:v>
                </c:pt>
                <c:pt idx="4525">
                  <c:v>39084</c:v>
                </c:pt>
                <c:pt idx="4526">
                  <c:v>39084</c:v>
                </c:pt>
                <c:pt idx="4527">
                  <c:v>39084</c:v>
                </c:pt>
                <c:pt idx="4528">
                  <c:v>39084</c:v>
                </c:pt>
                <c:pt idx="4529">
                  <c:v>39084</c:v>
                </c:pt>
                <c:pt idx="4530">
                  <c:v>39084</c:v>
                </c:pt>
                <c:pt idx="4531">
                  <c:v>39084</c:v>
                </c:pt>
                <c:pt idx="4532">
                  <c:v>39084</c:v>
                </c:pt>
                <c:pt idx="4533">
                  <c:v>39084</c:v>
                </c:pt>
                <c:pt idx="4534">
                  <c:v>39084</c:v>
                </c:pt>
                <c:pt idx="4535">
                  <c:v>39084</c:v>
                </c:pt>
                <c:pt idx="4536">
                  <c:v>39084</c:v>
                </c:pt>
                <c:pt idx="4537">
                  <c:v>39084</c:v>
                </c:pt>
                <c:pt idx="4538">
                  <c:v>39084</c:v>
                </c:pt>
                <c:pt idx="4539">
                  <c:v>39084</c:v>
                </c:pt>
                <c:pt idx="4540">
                  <c:v>39084</c:v>
                </c:pt>
                <c:pt idx="4541">
                  <c:v>39084</c:v>
                </c:pt>
                <c:pt idx="4542">
                  <c:v>39084</c:v>
                </c:pt>
                <c:pt idx="4543">
                  <c:v>39084</c:v>
                </c:pt>
                <c:pt idx="4544">
                  <c:v>39084</c:v>
                </c:pt>
                <c:pt idx="4545">
                  <c:v>39084</c:v>
                </c:pt>
                <c:pt idx="4546">
                  <c:v>39084</c:v>
                </c:pt>
                <c:pt idx="4547">
                  <c:v>39084</c:v>
                </c:pt>
                <c:pt idx="4548">
                  <c:v>39084</c:v>
                </c:pt>
                <c:pt idx="4549">
                  <c:v>39084</c:v>
                </c:pt>
                <c:pt idx="4550">
                  <c:v>39084</c:v>
                </c:pt>
                <c:pt idx="4551">
                  <c:v>39084</c:v>
                </c:pt>
                <c:pt idx="4552">
                  <c:v>39084</c:v>
                </c:pt>
                <c:pt idx="4553">
                  <c:v>39084</c:v>
                </c:pt>
                <c:pt idx="4554">
                  <c:v>39084</c:v>
                </c:pt>
                <c:pt idx="4555">
                  <c:v>39085</c:v>
                </c:pt>
                <c:pt idx="4556">
                  <c:v>39085</c:v>
                </c:pt>
                <c:pt idx="4557">
                  <c:v>39085</c:v>
                </c:pt>
                <c:pt idx="4558">
                  <c:v>39085</c:v>
                </c:pt>
                <c:pt idx="4559">
                  <c:v>39085</c:v>
                </c:pt>
                <c:pt idx="4560">
                  <c:v>39085</c:v>
                </c:pt>
                <c:pt idx="4561">
                  <c:v>39085</c:v>
                </c:pt>
                <c:pt idx="4562">
                  <c:v>39085</c:v>
                </c:pt>
                <c:pt idx="4563">
                  <c:v>39085</c:v>
                </c:pt>
                <c:pt idx="4564">
                  <c:v>39085</c:v>
                </c:pt>
                <c:pt idx="4565">
                  <c:v>39085</c:v>
                </c:pt>
                <c:pt idx="4566">
                  <c:v>39085</c:v>
                </c:pt>
                <c:pt idx="4567">
                  <c:v>39085</c:v>
                </c:pt>
                <c:pt idx="4568">
                  <c:v>39085</c:v>
                </c:pt>
                <c:pt idx="4569">
                  <c:v>39085</c:v>
                </c:pt>
                <c:pt idx="4570">
                  <c:v>39085</c:v>
                </c:pt>
                <c:pt idx="4571">
                  <c:v>39085</c:v>
                </c:pt>
                <c:pt idx="4572">
                  <c:v>39085</c:v>
                </c:pt>
                <c:pt idx="4573">
                  <c:v>39085</c:v>
                </c:pt>
                <c:pt idx="4574">
                  <c:v>39085</c:v>
                </c:pt>
                <c:pt idx="4575">
                  <c:v>39085</c:v>
                </c:pt>
                <c:pt idx="4576">
                  <c:v>39085</c:v>
                </c:pt>
                <c:pt idx="4577">
                  <c:v>39085</c:v>
                </c:pt>
                <c:pt idx="4578">
                  <c:v>39085</c:v>
                </c:pt>
                <c:pt idx="4579">
                  <c:v>39085</c:v>
                </c:pt>
                <c:pt idx="4580">
                  <c:v>39085</c:v>
                </c:pt>
                <c:pt idx="4581">
                  <c:v>39085</c:v>
                </c:pt>
                <c:pt idx="4582">
                  <c:v>39085</c:v>
                </c:pt>
                <c:pt idx="4583">
                  <c:v>39085</c:v>
                </c:pt>
                <c:pt idx="4584">
                  <c:v>39085</c:v>
                </c:pt>
                <c:pt idx="4585">
                  <c:v>39085</c:v>
                </c:pt>
                <c:pt idx="4586">
                  <c:v>39085</c:v>
                </c:pt>
                <c:pt idx="4587">
                  <c:v>39085</c:v>
                </c:pt>
                <c:pt idx="4588">
                  <c:v>39085</c:v>
                </c:pt>
                <c:pt idx="4589">
                  <c:v>39085</c:v>
                </c:pt>
                <c:pt idx="4590">
                  <c:v>39085</c:v>
                </c:pt>
                <c:pt idx="4591">
                  <c:v>39085</c:v>
                </c:pt>
                <c:pt idx="4592">
                  <c:v>39085</c:v>
                </c:pt>
                <c:pt idx="4593">
                  <c:v>39085</c:v>
                </c:pt>
                <c:pt idx="4594">
                  <c:v>39085</c:v>
                </c:pt>
                <c:pt idx="4595">
                  <c:v>39085</c:v>
                </c:pt>
                <c:pt idx="4596">
                  <c:v>39085</c:v>
                </c:pt>
                <c:pt idx="4597">
                  <c:v>39085</c:v>
                </c:pt>
                <c:pt idx="4598">
                  <c:v>39085</c:v>
                </c:pt>
                <c:pt idx="4599">
                  <c:v>39085</c:v>
                </c:pt>
                <c:pt idx="4600">
                  <c:v>39085</c:v>
                </c:pt>
                <c:pt idx="4601">
                  <c:v>39085</c:v>
                </c:pt>
                <c:pt idx="4602">
                  <c:v>39085</c:v>
                </c:pt>
                <c:pt idx="4603">
                  <c:v>39086</c:v>
                </c:pt>
                <c:pt idx="4604">
                  <c:v>39086</c:v>
                </c:pt>
                <c:pt idx="4605">
                  <c:v>39086</c:v>
                </c:pt>
                <c:pt idx="4606">
                  <c:v>39086</c:v>
                </c:pt>
                <c:pt idx="4607">
                  <c:v>39086</c:v>
                </c:pt>
                <c:pt idx="4608">
                  <c:v>39086</c:v>
                </c:pt>
                <c:pt idx="4609">
                  <c:v>39086</c:v>
                </c:pt>
                <c:pt idx="4610">
                  <c:v>39086</c:v>
                </c:pt>
                <c:pt idx="4611">
                  <c:v>39086</c:v>
                </c:pt>
                <c:pt idx="4612">
                  <c:v>39086</c:v>
                </c:pt>
                <c:pt idx="4613">
                  <c:v>39086</c:v>
                </c:pt>
                <c:pt idx="4614">
                  <c:v>39086</c:v>
                </c:pt>
                <c:pt idx="4615">
                  <c:v>39086</c:v>
                </c:pt>
                <c:pt idx="4616">
                  <c:v>39086</c:v>
                </c:pt>
                <c:pt idx="4617">
                  <c:v>39086</c:v>
                </c:pt>
                <c:pt idx="4618">
                  <c:v>39086</c:v>
                </c:pt>
                <c:pt idx="4619">
                  <c:v>39086</c:v>
                </c:pt>
                <c:pt idx="4620">
                  <c:v>39086</c:v>
                </c:pt>
                <c:pt idx="4621">
                  <c:v>39086</c:v>
                </c:pt>
                <c:pt idx="4622">
                  <c:v>39086</c:v>
                </c:pt>
                <c:pt idx="4623">
                  <c:v>39086</c:v>
                </c:pt>
                <c:pt idx="4624">
                  <c:v>39086</c:v>
                </c:pt>
                <c:pt idx="4625">
                  <c:v>39086</c:v>
                </c:pt>
                <c:pt idx="4626">
                  <c:v>39086</c:v>
                </c:pt>
                <c:pt idx="4627">
                  <c:v>39086</c:v>
                </c:pt>
                <c:pt idx="4628">
                  <c:v>39086</c:v>
                </c:pt>
                <c:pt idx="4629">
                  <c:v>39086</c:v>
                </c:pt>
                <c:pt idx="4630">
                  <c:v>39086</c:v>
                </c:pt>
                <c:pt idx="4631">
                  <c:v>39086</c:v>
                </c:pt>
                <c:pt idx="4632">
                  <c:v>39086</c:v>
                </c:pt>
                <c:pt idx="4633">
                  <c:v>39086</c:v>
                </c:pt>
                <c:pt idx="4634">
                  <c:v>39086</c:v>
                </c:pt>
                <c:pt idx="4635">
                  <c:v>39086</c:v>
                </c:pt>
                <c:pt idx="4636">
                  <c:v>39086</c:v>
                </c:pt>
                <c:pt idx="4637">
                  <c:v>39086</c:v>
                </c:pt>
                <c:pt idx="4638">
                  <c:v>39086</c:v>
                </c:pt>
                <c:pt idx="4639">
                  <c:v>39086</c:v>
                </c:pt>
                <c:pt idx="4640">
                  <c:v>39086</c:v>
                </c:pt>
                <c:pt idx="4641">
                  <c:v>39086</c:v>
                </c:pt>
                <c:pt idx="4642">
                  <c:v>39086</c:v>
                </c:pt>
                <c:pt idx="4643">
                  <c:v>39086</c:v>
                </c:pt>
                <c:pt idx="4644">
                  <c:v>39086</c:v>
                </c:pt>
                <c:pt idx="4645">
                  <c:v>39086</c:v>
                </c:pt>
                <c:pt idx="4646">
                  <c:v>39086</c:v>
                </c:pt>
                <c:pt idx="4647">
                  <c:v>39086</c:v>
                </c:pt>
                <c:pt idx="4648">
                  <c:v>39086</c:v>
                </c:pt>
                <c:pt idx="4649">
                  <c:v>39086</c:v>
                </c:pt>
                <c:pt idx="4650">
                  <c:v>39086</c:v>
                </c:pt>
                <c:pt idx="4651">
                  <c:v>39087</c:v>
                </c:pt>
                <c:pt idx="4652">
                  <c:v>39087</c:v>
                </c:pt>
                <c:pt idx="4653">
                  <c:v>39087</c:v>
                </c:pt>
                <c:pt idx="4654">
                  <c:v>39087</c:v>
                </c:pt>
                <c:pt idx="4655">
                  <c:v>39087</c:v>
                </c:pt>
                <c:pt idx="4656">
                  <c:v>39087</c:v>
                </c:pt>
                <c:pt idx="4657">
                  <c:v>39087</c:v>
                </c:pt>
                <c:pt idx="4658">
                  <c:v>39087</c:v>
                </c:pt>
                <c:pt idx="4659">
                  <c:v>39087</c:v>
                </c:pt>
                <c:pt idx="4660">
                  <c:v>39087</c:v>
                </c:pt>
                <c:pt idx="4661">
                  <c:v>39087</c:v>
                </c:pt>
                <c:pt idx="4662">
                  <c:v>39087</c:v>
                </c:pt>
                <c:pt idx="4663">
                  <c:v>39087</c:v>
                </c:pt>
                <c:pt idx="4664">
                  <c:v>39087</c:v>
                </c:pt>
                <c:pt idx="4665">
                  <c:v>39087</c:v>
                </c:pt>
                <c:pt idx="4666">
                  <c:v>39087</c:v>
                </c:pt>
                <c:pt idx="4667">
                  <c:v>39087</c:v>
                </c:pt>
                <c:pt idx="4668">
                  <c:v>39087</c:v>
                </c:pt>
                <c:pt idx="4669">
                  <c:v>39087</c:v>
                </c:pt>
                <c:pt idx="4670">
                  <c:v>39087</c:v>
                </c:pt>
                <c:pt idx="4671">
                  <c:v>39087</c:v>
                </c:pt>
                <c:pt idx="4672">
                  <c:v>39087</c:v>
                </c:pt>
                <c:pt idx="4673">
                  <c:v>39087</c:v>
                </c:pt>
                <c:pt idx="4674">
                  <c:v>39087</c:v>
                </c:pt>
                <c:pt idx="4675">
                  <c:v>39087</c:v>
                </c:pt>
                <c:pt idx="4676">
                  <c:v>39087</c:v>
                </c:pt>
                <c:pt idx="4677">
                  <c:v>39087</c:v>
                </c:pt>
                <c:pt idx="4678">
                  <c:v>39087</c:v>
                </c:pt>
                <c:pt idx="4679">
                  <c:v>39087</c:v>
                </c:pt>
                <c:pt idx="4680">
                  <c:v>39087</c:v>
                </c:pt>
                <c:pt idx="4681">
                  <c:v>39087</c:v>
                </c:pt>
                <c:pt idx="4682">
                  <c:v>39087</c:v>
                </c:pt>
                <c:pt idx="4683">
                  <c:v>39087</c:v>
                </c:pt>
                <c:pt idx="4684">
                  <c:v>39087</c:v>
                </c:pt>
                <c:pt idx="4685">
                  <c:v>39087</c:v>
                </c:pt>
                <c:pt idx="4686">
                  <c:v>39087</c:v>
                </c:pt>
                <c:pt idx="4687">
                  <c:v>39087</c:v>
                </c:pt>
              </c:numCache>
            </c:numRef>
          </c:xVal>
          <c:yVal>
            <c:numRef>
              <c:f>YM_498_2006_culled_geo_Events_o!$E$2:$E$4689</c:f>
              <c:numCache>
                <c:formatCode>General</c:formatCode>
                <c:ptCount val="4688"/>
                <c:pt idx="0">
                  <c:v>0.3196</c:v>
                </c:pt>
                <c:pt idx="1">
                  <c:v>0.29680000000000001</c:v>
                </c:pt>
                <c:pt idx="2">
                  <c:v>0.31569999999999998</c:v>
                </c:pt>
                <c:pt idx="3">
                  <c:v>0.35920000000000002</c:v>
                </c:pt>
                <c:pt idx="4">
                  <c:v>0.34520000000000001</c:v>
                </c:pt>
                <c:pt idx="5">
                  <c:v>0.40329999999999999</c:v>
                </c:pt>
                <c:pt idx="6">
                  <c:v>0.34510000000000002</c:v>
                </c:pt>
                <c:pt idx="7">
                  <c:v>0.29310000000000003</c:v>
                </c:pt>
                <c:pt idx="8">
                  <c:v>0.29289999999999999</c:v>
                </c:pt>
                <c:pt idx="9">
                  <c:v>0.29709999999999998</c:v>
                </c:pt>
                <c:pt idx="10">
                  <c:v>0.2969</c:v>
                </c:pt>
                <c:pt idx="11">
                  <c:v>0.34499999999999997</c:v>
                </c:pt>
                <c:pt idx="12">
                  <c:v>0.34489999999999998</c:v>
                </c:pt>
                <c:pt idx="13">
                  <c:v>0.34489999999999998</c:v>
                </c:pt>
                <c:pt idx="14">
                  <c:v>0.29649999999999999</c:v>
                </c:pt>
                <c:pt idx="15">
                  <c:v>0.32040000000000002</c:v>
                </c:pt>
                <c:pt idx="16">
                  <c:v>0.31130000000000002</c:v>
                </c:pt>
                <c:pt idx="17">
                  <c:v>0.31130000000000002</c:v>
                </c:pt>
                <c:pt idx="18">
                  <c:v>0.31090000000000001</c:v>
                </c:pt>
                <c:pt idx="19">
                  <c:v>0.31090000000000001</c:v>
                </c:pt>
                <c:pt idx="20">
                  <c:v>0.31059999999999999</c:v>
                </c:pt>
                <c:pt idx="21">
                  <c:v>0.31059999999999999</c:v>
                </c:pt>
                <c:pt idx="22">
                  <c:v>0.29559999999999997</c:v>
                </c:pt>
                <c:pt idx="23">
                  <c:v>0.31969999999999998</c:v>
                </c:pt>
                <c:pt idx="24">
                  <c:v>0.34339999999999998</c:v>
                </c:pt>
                <c:pt idx="25">
                  <c:v>0.33779999999999999</c:v>
                </c:pt>
                <c:pt idx="26">
                  <c:v>0.308</c:v>
                </c:pt>
                <c:pt idx="27">
                  <c:v>0.308</c:v>
                </c:pt>
                <c:pt idx="28">
                  <c:v>0.29449999999999998</c:v>
                </c:pt>
                <c:pt idx="29">
                  <c:v>0.29449999999999998</c:v>
                </c:pt>
                <c:pt idx="30">
                  <c:v>0.30009999999999998</c:v>
                </c:pt>
                <c:pt idx="31">
                  <c:v>0.2913</c:v>
                </c:pt>
                <c:pt idx="32">
                  <c:v>0.29110000000000003</c:v>
                </c:pt>
                <c:pt idx="33">
                  <c:v>0.22720000000000001</c:v>
                </c:pt>
                <c:pt idx="34">
                  <c:v>0.25869999999999999</c:v>
                </c:pt>
                <c:pt idx="35">
                  <c:v>0.34510000000000002</c:v>
                </c:pt>
                <c:pt idx="36">
                  <c:v>0.29089999999999999</c:v>
                </c:pt>
                <c:pt idx="37">
                  <c:v>0.29089999999999999</c:v>
                </c:pt>
                <c:pt idx="38">
                  <c:v>0.29349999999999998</c:v>
                </c:pt>
                <c:pt idx="39">
                  <c:v>0.34539999999999998</c:v>
                </c:pt>
                <c:pt idx="40">
                  <c:v>0.34549999999999997</c:v>
                </c:pt>
                <c:pt idx="41">
                  <c:v>0.29070000000000001</c:v>
                </c:pt>
                <c:pt idx="42">
                  <c:v>0.23350000000000001</c:v>
                </c:pt>
                <c:pt idx="43">
                  <c:v>0.22320000000000001</c:v>
                </c:pt>
                <c:pt idx="44">
                  <c:v>0.32929999999999998</c:v>
                </c:pt>
                <c:pt idx="45">
                  <c:v>0.32929999999999998</c:v>
                </c:pt>
                <c:pt idx="46">
                  <c:v>0.2069</c:v>
                </c:pt>
                <c:pt idx="47">
                  <c:v>0.25829999999999997</c:v>
                </c:pt>
                <c:pt idx="48">
                  <c:v>0.21990000000000001</c:v>
                </c:pt>
                <c:pt idx="49">
                  <c:v>0.24010000000000001</c:v>
                </c:pt>
                <c:pt idx="50">
                  <c:v>0.2442</c:v>
                </c:pt>
                <c:pt idx="51">
                  <c:v>0.218</c:v>
                </c:pt>
                <c:pt idx="52">
                  <c:v>0.27500000000000002</c:v>
                </c:pt>
                <c:pt idx="53">
                  <c:v>0.31580000000000003</c:v>
                </c:pt>
                <c:pt idx="54">
                  <c:v>0.2235</c:v>
                </c:pt>
                <c:pt idx="55">
                  <c:v>0.22620000000000001</c:v>
                </c:pt>
                <c:pt idx="56">
                  <c:v>0.27860000000000001</c:v>
                </c:pt>
                <c:pt idx="57">
                  <c:v>0.30730000000000002</c:v>
                </c:pt>
                <c:pt idx="58">
                  <c:v>0.32490000000000002</c:v>
                </c:pt>
                <c:pt idx="59">
                  <c:v>0.35160000000000002</c:v>
                </c:pt>
                <c:pt idx="60">
                  <c:v>0.30370000000000003</c:v>
                </c:pt>
                <c:pt idx="61">
                  <c:v>0.3105</c:v>
                </c:pt>
                <c:pt idx="62">
                  <c:v>0.28610000000000002</c:v>
                </c:pt>
                <c:pt idx="63">
                  <c:v>0.29530000000000001</c:v>
                </c:pt>
                <c:pt idx="64">
                  <c:v>0.29830000000000001</c:v>
                </c:pt>
                <c:pt idx="65">
                  <c:v>0.27960000000000002</c:v>
                </c:pt>
                <c:pt idx="66">
                  <c:v>0.29270000000000002</c:v>
                </c:pt>
                <c:pt idx="67">
                  <c:v>0.27939999999999998</c:v>
                </c:pt>
                <c:pt idx="68">
                  <c:v>0.30320000000000003</c:v>
                </c:pt>
                <c:pt idx="69">
                  <c:v>0.30520000000000003</c:v>
                </c:pt>
                <c:pt idx="70">
                  <c:v>0.2979</c:v>
                </c:pt>
                <c:pt idx="71">
                  <c:v>0.35060000000000002</c:v>
                </c:pt>
                <c:pt idx="72">
                  <c:v>0.35070000000000001</c:v>
                </c:pt>
                <c:pt idx="73">
                  <c:v>0.28760000000000002</c:v>
                </c:pt>
                <c:pt idx="74">
                  <c:v>0.2918</c:v>
                </c:pt>
                <c:pt idx="75">
                  <c:v>0.31380000000000002</c:v>
                </c:pt>
                <c:pt idx="76">
                  <c:v>0.2878</c:v>
                </c:pt>
                <c:pt idx="77">
                  <c:v>0.29189999999999999</c:v>
                </c:pt>
                <c:pt idx="78">
                  <c:v>0.29199999999999998</c:v>
                </c:pt>
                <c:pt idx="79">
                  <c:v>0.29199999999999998</c:v>
                </c:pt>
                <c:pt idx="80">
                  <c:v>0.35149999999999998</c:v>
                </c:pt>
                <c:pt idx="81">
                  <c:v>0.28810000000000002</c:v>
                </c:pt>
                <c:pt idx="82">
                  <c:v>0.35170000000000001</c:v>
                </c:pt>
                <c:pt idx="83">
                  <c:v>0.35170000000000001</c:v>
                </c:pt>
                <c:pt idx="84">
                  <c:v>0.35189999999999999</c:v>
                </c:pt>
                <c:pt idx="85">
                  <c:v>0.35189999999999999</c:v>
                </c:pt>
                <c:pt idx="86">
                  <c:v>0.35210000000000002</c:v>
                </c:pt>
                <c:pt idx="87">
                  <c:v>0.34889999999999999</c:v>
                </c:pt>
                <c:pt idx="88">
                  <c:v>0.23669999999999999</c:v>
                </c:pt>
                <c:pt idx="89">
                  <c:v>0.25419999999999998</c:v>
                </c:pt>
                <c:pt idx="90">
                  <c:v>0.30609999999999998</c:v>
                </c:pt>
                <c:pt idx="91">
                  <c:v>0.30609999999999998</c:v>
                </c:pt>
                <c:pt idx="92">
                  <c:v>0.27039999999999997</c:v>
                </c:pt>
                <c:pt idx="93">
                  <c:v>0.27039999999999997</c:v>
                </c:pt>
                <c:pt idx="94">
                  <c:v>0.36969999999999997</c:v>
                </c:pt>
                <c:pt idx="95">
                  <c:v>0.29880000000000001</c:v>
                </c:pt>
                <c:pt idx="96">
                  <c:v>0.2999</c:v>
                </c:pt>
                <c:pt idx="97">
                  <c:v>0.29720000000000002</c:v>
                </c:pt>
                <c:pt idx="98">
                  <c:v>0.33660000000000001</c:v>
                </c:pt>
                <c:pt idx="99">
                  <c:v>0.26579999999999998</c:v>
                </c:pt>
                <c:pt idx="100">
                  <c:v>0.26679999999999998</c:v>
                </c:pt>
                <c:pt idx="101">
                  <c:v>0.26679999999999998</c:v>
                </c:pt>
                <c:pt idx="102">
                  <c:v>0.27629999999999999</c:v>
                </c:pt>
                <c:pt idx="103">
                  <c:v>0.2918</c:v>
                </c:pt>
                <c:pt idx="104">
                  <c:v>0.29289999999999999</c:v>
                </c:pt>
                <c:pt idx="105">
                  <c:v>0.29289999999999999</c:v>
                </c:pt>
                <c:pt idx="106">
                  <c:v>0.30980000000000002</c:v>
                </c:pt>
                <c:pt idx="107">
                  <c:v>0.23719999999999999</c:v>
                </c:pt>
                <c:pt idx="108">
                  <c:v>0.24759999999999999</c:v>
                </c:pt>
                <c:pt idx="109">
                  <c:v>0.29649999999999999</c:v>
                </c:pt>
                <c:pt idx="110">
                  <c:v>0.3009</c:v>
                </c:pt>
                <c:pt idx="111">
                  <c:v>0.26879999999999998</c:v>
                </c:pt>
                <c:pt idx="112">
                  <c:v>0.31559999999999999</c:v>
                </c:pt>
                <c:pt idx="113">
                  <c:v>0.31559999999999999</c:v>
                </c:pt>
                <c:pt idx="114">
                  <c:v>0.26989999999999997</c:v>
                </c:pt>
                <c:pt idx="115">
                  <c:v>0.28100000000000003</c:v>
                </c:pt>
                <c:pt idx="116">
                  <c:v>0.31659999999999999</c:v>
                </c:pt>
                <c:pt idx="117">
                  <c:v>0.27089999999999997</c:v>
                </c:pt>
                <c:pt idx="118">
                  <c:v>0.27089999999999997</c:v>
                </c:pt>
                <c:pt idx="119">
                  <c:v>0.31659999999999999</c:v>
                </c:pt>
                <c:pt idx="120">
                  <c:v>0.3029</c:v>
                </c:pt>
                <c:pt idx="121">
                  <c:v>0.3029</c:v>
                </c:pt>
                <c:pt idx="122">
                  <c:v>0.28299999999999997</c:v>
                </c:pt>
                <c:pt idx="123">
                  <c:v>0.28299999999999997</c:v>
                </c:pt>
                <c:pt idx="124">
                  <c:v>0.32890000000000003</c:v>
                </c:pt>
                <c:pt idx="125">
                  <c:v>0.33610000000000001</c:v>
                </c:pt>
                <c:pt idx="126">
                  <c:v>0.33610000000000001</c:v>
                </c:pt>
                <c:pt idx="127">
                  <c:v>0.32890000000000003</c:v>
                </c:pt>
                <c:pt idx="128">
                  <c:v>0.31730000000000003</c:v>
                </c:pt>
                <c:pt idx="129">
                  <c:v>0.33700000000000002</c:v>
                </c:pt>
                <c:pt idx="130">
                  <c:v>0.31730000000000003</c:v>
                </c:pt>
                <c:pt idx="131">
                  <c:v>0.2676</c:v>
                </c:pt>
                <c:pt idx="132">
                  <c:v>0.29320000000000002</c:v>
                </c:pt>
                <c:pt idx="133">
                  <c:v>0.29709999999999998</c:v>
                </c:pt>
                <c:pt idx="134">
                  <c:v>0.29320000000000002</c:v>
                </c:pt>
                <c:pt idx="135">
                  <c:v>0.32919999999999999</c:v>
                </c:pt>
                <c:pt idx="136">
                  <c:v>0.3296</c:v>
                </c:pt>
                <c:pt idx="137">
                  <c:v>0.3296</c:v>
                </c:pt>
                <c:pt idx="138">
                  <c:v>0.41799999999999998</c:v>
                </c:pt>
                <c:pt idx="139">
                  <c:v>0.33879999999999999</c:v>
                </c:pt>
                <c:pt idx="140">
                  <c:v>0.29480000000000001</c:v>
                </c:pt>
                <c:pt idx="141">
                  <c:v>0.4173</c:v>
                </c:pt>
                <c:pt idx="142">
                  <c:v>0.3397</c:v>
                </c:pt>
                <c:pt idx="143">
                  <c:v>0.32979999999999998</c:v>
                </c:pt>
                <c:pt idx="144">
                  <c:v>0.29909999999999998</c:v>
                </c:pt>
                <c:pt idx="145">
                  <c:v>0.29480000000000001</c:v>
                </c:pt>
                <c:pt idx="146">
                  <c:v>0.29480000000000001</c:v>
                </c:pt>
                <c:pt idx="147">
                  <c:v>0.29480000000000001</c:v>
                </c:pt>
                <c:pt idx="148">
                  <c:v>0.33</c:v>
                </c:pt>
                <c:pt idx="149">
                  <c:v>0.33</c:v>
                </c:pt>
                <c:pt idx="150">
                  <c:v>0.33</c:v>
                </c:pt>
                <c:pt idx="151">
                  <c:v>0.33</c:v>
                </c:pt>
                <c:pt idx="152">
                  <c:v>0.32990000000000003</c:v>
                </c:pt>
                <c:pt idx="153">
                  <c:v>0.32990000000000003</c:v>
                </c:pt>
                <c:pt idx="154">
                  <c:v>0.41389999999999999</c:v>
                </c:pt>
                <c:pt idx="155">
                  <c:v>0.3009</c:v>
                </c:pt>
                <c:pt idx="156">
                  <c:v>0.29039999999999999</c:v>
                </c:pt>
                <c:pt idx="157">
                  <c:v>0.29039999999999999</c:v>
                </c:pt>
                <c:pt idx="158">
                  <c:v>0.31609999999999999</c:v>
                </c:pt>
                <c:pt idx="159">
                  <c:v>0.3175</c:v>
                </c:pt>
                <c:pt idx="160">
                  <c:v>0.30209999999999998</c:v>
                </c:pt>
                <c:pt idx="161">
                  <c:v>0.29749999999999999</c:v>
                </c:pt>
                <c:pt idx="162">
                  <c:v>0.34279999999999999</c:v>
                </c:pt>
                <c:pt idx="163">
                  <c:v>0.34279999999999999</c:v>
                </c:pt>
                <c:pt idx="164">
                  <c:v>0.32790000000000002</c:v>
                </c:pt>
                <c:pt idx="165">
                  <c:v>0.40899999999999997</c:v>
                </c:pt>
                <c:pt idx="166">
                  <c:v>0.34350000000000003</c:v>
                </c:pt>
                <c:pt idx="167">
                  <c:v>0.32790000000000002</c:v>
                </c:pt>
                <c:pt idx="168">
                  <c:v>0.3281</c:v>
                </c:pt>
                <c:pt idx="169">
                  <c:v>0.34429999999999999</c:v>
                </c:pt>
                <c:pt idx="170">
                  <c:v>0.34889999999999999</c:v>
                </c:pt>
                <c:pt idx="171">
                  <c:v>0.3281</c:v>
                </c:pt>
                <c:pt idx="172">
                  <c:v>0.32829999999999998</c:v>
                </c:pt>
                <c:pt idx="173">
                  <c:v>0.32829999999999998</c:v>
                </c:pt>
                <c:pt idx="174">
                  <c:v>0.38540000000000002</c:v>
                </c:pt>
                <c:pt idx="175">
                  <c:v>0.29470000000000002</c:v>
                </c:pt>
                <c:pt idx="176">
                  <c:v>0.29409999999999997</c:v>
                </c:pt>
                <c:pt idx="177">
                  <c:v>0.29409999999999997</c:v>
                </c:pt>
                <c:pt idx="178">
                  <c:v>0.2949</c:v>
                </c:pt>
                <c:pt idx="179">
                  <c:v>0.29409999999999997</c:v>
                </c:pt>
                <c:pt idx="180">
                  <c:v>0.29509999999999997</c:v>
                </c:pt>
                <c:pt idx="181">
                  <c:v>0.32829999999999998</c:v>
                </c:pt>
                <c:pt idx="182">
                  <c:v>0.38419999999999999</c:v>
                </c:pt>
                <c:pt idx="183">
                  <c:v>0.29509999999999997</c:v>
                </c:pt>
                <c:pt idx="184">
                  <c:v>0.33810000000000001</c:v>
                </c:pt>
                <c:pt idx="185">
                  <c:v>0.41320000000000001</c:v>
                </c:pt>
                <c:pt idx="186">
                  <c:v>0.43409999999999999</c:v>
                </c:pt>
                <c:pt idx="187">
                  <c:v>0.39140000000000003</c:v>
                </c:pt>
                <c:pt idx="188">
                  <c:v>0.41980000000000001</c:v>
                </c:pt>
                <c:pt idx="189">
                  <c:v>0.41980000000000001</c:v>
                </c:pt>
                <c:pt idx="190">
                  <c:v>0.42020000000000002</c:v>
                </c:pt>
                <c:pt idx="191">
                  <c:v>0.32279999999999998</c:v>
                </c:pt>
                <c:pt idx="192">
                  <c:v>0.32150000000000001</c:v>
                </c:pt>
                <c:pt idx="193">
                  <c:v>0.2903</c:v>
                </c:pt>
                <c:pt idx="194">
                  <c:v>0.2903</c:v>
                </c:pt>
                <c:pt idx="195">
                  <c:v>0.2903</c:v>
                </c:pt>
                <c:pt idx="196">
                  <c:v>0.29149999999999998</c:v>
                </c:pt>
                <c:pt idx="197">
                  <c:v>0.29149999999999998</c:v>
                </c:pt>
                <c:pt idx="198">
                  <c:v>0.32640000000000002</c:v>
                </c:pt>
                <c:pt idx="199">
                  <c:v>0.28260000000000002</c:v>
                </c:pt>
                <c:pt idx="200">
                  <c:v>0.27500000000000002</c:v>
                </c:pt>
                <c:pt idx="201">
                  <c:v>0.29609999999999997</c:v>
                </c:pt>
                <c:pt idx="202">
                  <c:v>0.29499999999999998</c:v>
                </c:pt>
                <c:pt idx="203">
                  <c:v>0.31879999999999997</c:v>
                </c:pt>
                <c:pt idx="204">
                  <c:v>0.35460000000000003</c:v>
                </c:pt>
                <c:pt idx="205">
                  <c:v>0.32479999999999998</c:v>
                </c:pt>
                <c:pt idx="206">
                  <c:v>0.39600000000000002</c:v>
                </c:pt>
                <c:pt idx="207">
                  <c:v>0.39729999999999999</c:v>
                </c:pt>
                <c:pt idx="208">
                  <c:v>0.39739999999999998</c:v>
                </c:pt>
                <c:pt idx="209">
                  <c:v>0.39739999999999998</c:v>
                </c:pt>
                <c:pt idx="210">
                  <c:v>0.35410000000000003</c:v>
                </c:pt>
                <c:pt idx="211">
                  <c:v>0.32390000000000002</c:v>
                </c:pt>
                <c:pt idx="212">
                  <c:v>0.35320000000000001</c:v>
                </c:pt>
                <c:pt idx="213">
                  <c:v>0.30030000000000001</c:v>
                </c:pt>
                <c:pt idx="214">
                  <c:v>0.30030000000000001</c:v>
                </c:pt>
                <c:pt idx="215">
                  <c:v>0.35320000000000001</c:v>
                </c:pt>
                <c:pt idx="216">
                  <c:v>0.3589</c:v>
                </c:pt>
                <c:pt idx="217">
                  <c:v>0.3589</c:v>
                </c:pt>
                <c:pt idx="218">
                  <c:v>0.30609999999999998</c:v>
                </c:pt>
                <c:pt idx="219">
                  <c:v>0.30380000000000001</c:v>
                </c:pt>
                <c:pt idx="220">
                  <c:v>0.29430000000000001</c:v>
                </c:pt>
                <c:pt idx="221">
                  <c:v>0.31180000000000002</c:v>
                </c:pt>
                <c:pt idx="222">
                  <c:v>0.30309999999999998</c:v>
                </c:pt>
                <c:pt idx="223">
                  <c:v>0.2893</c:v>
                </c:pt>
                <c:pt idx="224">
                  <c:v>0.25280000000000002</c:v>
                </c:pt>
                <c:pt idx="225">
                  <c:v>0.27639999999999998</c:v>
                </c:pt>
                <c:pt idx="226">
                  <c:v>0.3029</c:v>
                </c:pt>
                <c:pt idx="227">
                  <c:v>0.28499999999999998</c:v>
                </c:pt>
                <c:pt idx="228">
                  <c:v>0.25750000000000001</c:v>
                </c:pt>
                <c:pt idx="229">
                  <c:v>0.26719999999999999</c:v>
                </c:pt>
                <c:pt idx="230">
                  <c:v>0.26889999999999997</c:v>
                </c:pt>
                <c:pt idx="231">
                  <c:v>0.26889999999999997</c:v>
                </c:pt>
                <c:pt idx="232">
                  <c:v>0.30740000000000001</c:v>
                </c:pt>
                <c:pt idx="233">
                  <c:v>0.31790000000000002</c:v>
                </c:pt>
                <c:pt idx="234">
                  <c:v>0.37769999999999998</c:v>
                </c:pt>
                <c:pt idx="235">
                  <c:v>0.32540000000000002</c:v>
                </c:pt>
                <c:pt idx="236">
                  <c:v>0.34560000000000002</c:v>
                </c:pt>
                <c:pt idx="237">
                  <c:v>0.30759999999999998</c:v>
                </c:pt>
                <c:pt idx="238">
                  <c:v>0.36</c:v>
                </c:pt>
                <c:pt idx="239">
                  <c:v>0.36</c:v>
                </c:pt>
                <c:pt idx="240">
                  <c:v>0.40760000000000002</c:v>
                </c:pt>
                <c:pt idx="241">
                  <c:v>0.40760000000000002</c:v>
                </c:pt>
                <c:pt idx="242">
                  <c:v>0.40760000000000002</c:v>
                </c:pt>
                <c:pt idx="243">
                  <c:v>0.39560000000000001</c:v>
                </c:pt>
                <c:pt idx="244">
                  <c:v>0.39679999999999999</c:v>
                </c:pt>
                <c:pt idx="245">
                  <c:v>0.39679999999999999</c:v>
                </c:pt>
                <c:pt idx="246">
                  <c:v>0.40450000000000003</c:v>
                </c:pt>
                <c:pt idx="247">
                  <c:v>0.39489999999999997</c:v>
                </c:pt>
                <c:pt idx="248">
                  <c:v>0.35049999999999998</c:v>
                </c:pt>
                <c:pt idx="249">
                  <c:v>0.35049999999999998</c:v>
                </c:pt>
                <c:pt idx="250">
                  <c:v>0.35049999999999998</c:v>
                </c:pt>
                <c:pt idx="251">
                  <c:v>-0.99990000000000001</c:v>
                </c:pt>
                <c:pt idx="252">
                  <c:v>0.34610000000000002</c:v>
                </c:pt>
                <c:pt idx="253">
                  <c:v>0.34610000000000002</c:v>
                </c:pt>
                <c:pt idx="254">
                  <c:v>0.435</c:v>
                </c:pt>
                <c:pt idx="255">
                  <c:v>0.40510000000000002</c:v>
                </c:pt>
                <c:pt idx="256">
                  <c:v>0.35470000000000002</c:v>
                </c:pt>
                <c:pt idx="257">
                  <c:v>0.39710000000000001</c:v>
                </c:pt>
                <c:pt idx="258">
                  <c:v>-0.99990000000000001</c:v>
                </c:pt>
                <c:pt idx="259">
                  <c:v>0.37630000000000002</c:v>
                </c:pt>
                <c:pt idx="260">
                  <c:v>0.32800000000000001</c:v>
                </c:pt>
                <c:pt idx="261">
                  <c:v>0.32800000000000001</c:v>
                </c:pt>
                <c:pt idx="262">
                  <c:v>0.3886</c:v>
                </c:pt>
                <c:pt idx="263">
                  <c:v>0.3886</c:v>
                </c:pt>
                <c:pt idx="264">
                  <c:v>0.37480000000000002</c:v>
                </c:pt>
                <c:pt idx="265">
                  <c:v>0.3528</c:v>
                </c:pt>
                <c:pt idx="266">
                  <c:v>0.34350000000000003</c:v>
                </c:pt>
                <c:pt idx="267">
                  <c:v>0.34350000000000003</c:v>
                </c:pt>
                <c:pt idx="268">
                  <c:v>0.32629999999999998</c:v>
                </c:pt>
                <c:pt idx="269">
                  <c:v>0.3826</c:v>
                </c:pt>
                <c:pt idx="270">
                  <c:v>0.3826</c:v>
                </c:pt>
                <c:pt idx="271">
                  <c:v>0.3826</c:v>
                </c:pt>
                <c:pt idx="272">
                  <c:v>0.37980000000000003</c:v>
                </c:pt>
                <c:pt idx="273">
                  <c:v>0.37980000000000003</c:v>
                </c:pt>
                <c:pt idx="274">
                  <c:v>0.35139999999999999</c:v>
                </c:pt>
                <c:pt idx="275">
                  <c:v>0.34079999999999999</c:v>
                </c:pt>
                <c:pt idx="276">
                  <c:v>0.33360000000000001</c:v>
                </c:pt>
                <c:pt idx="277">
                  <c:v>0.33360000000000001</c:v>
                </c:pt>
                <c:pt idx="278">
                  <c:v>0.35539999999999999</c:v>
                </c:pt>
                <c:pt idx="279">
                  <c:v>0.35539999999999999</c:v>
                </c:pt>
                <c:pt idx="280">
                  <c:v>0.35</c:v>
                </c:pt>
                <c:pt idx="281">
                  <c:v>0.35</c:v>
                </c:pt>
                <c:pt idx="282">
                  <c:v>0.35949999999999999</c:v>
                </c:pt>
                <c:pt idx="283">
                  <c:v>0.34910000000000002</c:v>
                </c:pt>
                <c:pt idx="284">
                  <c:v>0.34139999999999998</c:v>
                </c:pt>
                <c:pt idx="285">
                  <c:v>0.34139999999999998</c:v>
                </c:pt>
                <c:pt idx="286">
                  <c:v>0.36380000000000001</c:v>
                </c:pt>
                <c:pt idx="287">
                  <c:v>0.36380000000000001</c:v>
                </c:pt>
                <c:pt idx="288">
                  <c:v>0.3594</c:v>
                </c:pt>
                <c:pt idx="289">
                  <c:v>0.3594</c:v>
                </c:pt>
                <c:pt idx="290">
                  <c:v>0.3715</c:v>
                </c:pt>
                <c:pt idx="291">
                  <c:v>0.33900000000000002</c:v>
                </c:pt>
                <c:pt idx="292">
                  <c:v>0.34310000000000002</c:v>
                </c:pt>
                <c:pt idx="293">
                  <c:v>0.34310000000000002</c:v>
                </c:pt>
                <c:pt idx="294">
                  <c:v>0.36099999999999999</c:v>
                </c:pt>
                <c:pt idx="295">
                  <c:v>0.37859999999999999</c:v>
                </c:pt>
                <c:pt idx="296">
                  <c:v>0.37330000000000002</c:v>
                </c:pt>
                <c:pt idx="297">
                  <c:v>0.37709999999999999</c:v>
                </c:pt>
                <c:pt idx="298">
                  <c:v>0.49080000000000001</c:v>
                </c:pt>
                <c:pt idx="299">
                  <c:v>0.49080000000000001</c:v>
                </c:pt>
                <c:pt idx="300">
                  <c:v>0.46289999999999998</c:v>
                </c:pt>
                <c:pt idx="301">
                  <c:v>0.46289999999999998</c:v>
                </c:pt>
                <c:pt idx="302">
                  <c:v>-0.99990000000000001</c:v>
                </c:pt>
                <c:pt idx="303">
                  <c:v>0.47320000000000001</c:v>
                </c:pt>
                <c:pt idx="304">
                  <c:v>0.42870000000000003</c:v>
                </c:pt>
                <c:pt idx="305">
                  <c:v>0.42870000000000003</c:v>
                </c:pt>
                <c:pt idx="306">
                  <c:v>0.42870000000000003</c:v>
                </c:pt>
                <c:pt idx="307">
                  <c:v>-0.99990000000000001</c:v>
                </c:pt>
                <c:pt idx="308">
                  <c:v>0.44700000000000001</c:v>
                </c:pt>
                <c:pt idx="309">
                  <c:v>0.44700000000000001</c:v>
                </c:pt>
                <c:pt idx="310">
                  <c:v>0.44700000000000001</c:v>
                </c:pt>
                <c:pt idx="311">
                  <c:v>0.44700000000000001</c:v>
                </c:pt>
                <c:pt idx="312">
                  <c:v>0.44040000000000001</c:v>
                </c:pt>
                <c:pt idx="313">
                  <c:v>0.45669999999999999</c:v>
                </c:pt>
                <c:pt idx="314">
                  <c:v>0.44040000000000001</c:v>
                </c:pt>
                <c:pt idx="315">
                  <c:v>0.44040000000000001</c:v>
                </c:pt>
                <c:pt idx="316">
                  <c:v>0.38540000000000002</c:v>
                </c:pt>
                <c:pt idx="317">
                  <c:v>0.38540000000000002</c:v>
                </c:pt>
                <c:pt idx="318">
                  <c:v>0.4365</c:v>
                </c:pt>
                <c:pt idx="319">
                  <c:v>0.45500000000000002</c:v>
                </c:pt>
                <c:pt idx="320">
                  <c:v>0.41649999999999998</c:v>
                </c:pt>
                <c:pt idx="321">
                  <c:v>0.44719999999999999</c:v>
                </c:pt>
                <c:pt idx="322">
                  <c:v>0.45860000000000001</c:v>
                </c:pt>
                <c:pt idx="323">
                  <c:v>0.45860000000000001</c:v>
                </c:pt>
                <c:pt idx="324">
                  <c:v>0.45200000000000001</c:v>
                </c:pt>
                <c:pt idx="325">
                  <c:v>0.47899999999999998</c:v>
                </c:pt>
                <c:pt idx="326">
                  <c:v>0.40229999999999999</c:v>
                </c:pt>
                <c:pt idx="327">
                  <c:v>0.44019999999999998</c:v>
                </c:pt>
                <c:pt idx="328">
                  <c:v>0.50509999999999999</c:v>
                </c:pt>
                <c:pt idx="329">
                  <c:v>-0.99990000000000001</c:v>
                </c:pt>
                <c:pt idx="330">
                  <c:v>0.50490000000000002</c:v>
                </c:pt>
                <c:pt idx="331">
                  <c:v>0.50780000000000003</c:v>
                </c:pt>
                <c:pt idx="332">
                  <c:v>0.3921</c:v>
                </c:pt>
                <c:pt idx="333">
                  <c:v>0.3921</c:v>
                </c:pt>
                <c:pt idx="334">
                  <c:v>0.42070000000000002</c:v>
                </c:pt>
                <c:pt idx="335">
                  <c:v>0.4214</c:v>
                </c:pt>
                <c:pt idx="336">
                  <c:v>0.40179999999999999</c:v>
                </c:pt>
                <c:pt idx="337">
                  <c:v>0.43009999999999998</c:v>
                </c:pt>
                <c:pt idx="338">
                  <c:v>0.3931</c:v>
                </c:pt>
                <c:pt idx="339">
                  <c:v>0.3931</c:v>
                </c:pt>
                <c:pt idx="340">
                  <c:v>0.39400000000000002</c:v>
                </c:pt>
                <c:pt idx="341">
                  <c:v>0.39400000000000002</c:v>
                </c:pt>
                <c:pt idx="342">
                  <c:v>0.42130000000000001</c:v>
                </c:pt>
                <c:pt idx="343">
                  <c:v>0.42130000000000001</c:v>
                </c:pt>
                <c:pt idx="344">
                  <c:v>0.40720000000000001</c:v>
                </c:pt>
                <c:pt idx="345">
                  <c:v>0.43630000000000002</c:v>
                </c:pt>
                <c:pt idx="346">
                  <c:v>0.43990000000000001</c:v>
                </c:pt>
                <c:pt idx="347">
                  <c:v>0.43359999999999999</c:v>
                </c:pt>
                <c:pt idx="348">
                  <c:v>0.41749999999999998</c:v>
                </c:pt>
                <c:pt idx="349">
                  <c:v>0.41749999999999998</c:v>
                </c:pt>
                <c:pt idx="350">
                  <c:v>0.34849999999999998</c:v>
                </c:pt>
                <c:pt idx="351">
                  <c:v>0.40279999999999999</c:v>
                </c:pt>
                <c:pt idx="352">
                  <c:v>0.40150000000000002</c:v>
                </c:pt>
                <c:pt idx="353">
                  <c:v>0.40150000000000002</c:v>
                </c:pt>
                <c:pt idx="354">
                  <c:v>0.39839999999999998</c:v>
                </c:pt>
                <c:pt idx="355">
                  <c:v>0.39839999999999998</c:v>
                </c:pt>
                <c:pt idx="356">
                  <c:v>0.40360000000000001</c:v>
                </c:pt>
                <c:pt idx="357">
                  <c:v>0.39729999999999999</c:v>
                </c:pt>
                <c:pt idx="358">
                  <c:v>0.4012</c:v>
                </c:pt>
                <c:pt idx="359">
                  <c:v>0.4012</c:v>
                </c:pt>
                <c:pt idx="360">
                  <c:v>0.40550000000000003</c:v>
                </c:pt>
                <c:pt idx="361">
                  <c:v>0.42709999999999998</c:v>
                </c:pt>
                <c:pt idx="362">
                  <c:v>0.43609999999999999</c:v>
                </c:pt>
                <c:pt idx="363">
                  <c:v>0.4209</c:v>
                </c:pt>
                <c:pt idx="364">
                  <c:v>0.40710000000000002</c:v>
                </c:pt>
                <c:pt idx="365">
                  <c:v>0.40710000000000002</c:v>
                </c:pt>
                <c:pt idx="366">
                  <c:v>0.45500000000000002</c:v>
                </c:pt>
                <c:pt idx="367">
                  <c:v>0.45500000000000002</c:v>
                </c:pt>
                <c:pt idx="368">
                  <c:v>0.45219999999999999</c:v>
                </c:pt>
                <c:pt idx="369">
                  <c:v>0.45219999999999999</c:v>
                </c:pt>
                <c:pt idx="370">
                  <c:v>0.45800000000000002</c:v>
                </c:pt>
                <c:pt idx="371">
                  <c:v>-0.99990000000000001</c:v>
                </c:pt>
                <c:pt idx="372">
                  <c:v>0.4849</c:v>
                </c:pt>
                <c:pt idx="373">
                  <c:v>0.48280000000000001</c:v>
                </c:pt>
                <c:pt idx="374">
                  <c:v>0.4224</c:v>
                </c:pt>
                <c:pt idx="375">
                  <c:v>0.42320000000000002</c:v>
                </c:pt>
                <c:pt idx="376">
                  <c:v>0.42499999999999999</c:v>
                </c:pt>
                <c:pt idx="377">
                  <c:v>0.42499999999999999</c:v>
                </c:pt>
                <c:pt idx="378">
                  <c:v>0.3201</c:v>
                </c:pt>
                <c:pt idx="379">
                  <c:v>0.33989999999999998</c:v>
                </c:pt>
                <c:pt idx="380">
                  <c:v>0.42370000000000002</c:v>
                </c:pt>
                <c:pt idx="381">
                  <c:v>0.42370000000000002</c:v>
                </c:pt>
                <c:pt idx="382">
                  <c:v>0.4622</c:v>
                </c:pt>
                <c:pt idx="383">
                  <c:v>0.4622</c:v>
                </c:pt>
                <c:pt idx="384">
                  <c:v>0.45379999999999998</c:v>
                </c:pt>
                <c:pt idx="385">
                  <c:v>0.45379999999999998</c:v>
                </c:pt>
                <c:pt idx="386">
                  <c:v>0.4244</c:v>
                </c:pt>
                <c:pt idx="387">
                  <c:v>0.46150000000000002</c:v>
                </c:pt>
                <c:pt idx="388">
                  <c:v>0.47039999999999998</c:v>
                </c:pt>
                <c:pt idx="389">
                  <c:v>0.47039999999999998</c:v>
                </c:pt>
                <c:pt idx="390">
                  <c:v>0.46920000000000001</c:v>
                </c:pt>
                <c:pt idx="391">
                  <c:v>0.4803</c:v>
                </c:pt>
                <c:pt idx="392">
                  <c:v>0.45340000000000003</c:v>
                </c:pt>
                <c:pt idx="393">
                  <c:v>0.4743</c:v>
                </c:pt>
                <c:pt idx="394">
                  <c:v>0.45169999999999999</c:v>
                </c:pt>
                <c:pt idx="395">
                  <c:v>0.44919999999999999</c:v>
                </c:pt>
                <c:pt idx="396">
                  <c:v>0.45190000000000002</c:v>
                </c:pt>
                <c:pt idx="397">
                  <c:v>0.43169999999999997</c:v>
                </c:pt>
                <c:pt idx="398">
                  <c:v>0.46639999999999998</c:v>
                </c:pt>
                <c:pt idx="399">
                  <c:v>0.52200000000000002</c:v>
                </c:pt>
                <c:pt idx="400">
                  <c:v>0.41189999999999999</c:v>
                </c:pt>
                <c:pt idx="401">
                  <c:v>0.45429999999999998</c:v>
                </c:pt>
                <c:pt idx="402">
                  <c:v>0.45889999999999997</c:v>
                </c:pt>
                <c:pt idx="403">
                  <c:v>0.48759999999999998</c:v>
                </c:pt>
                <c:pt idx="404">
                  <c:v>0.40239999999999998</c:v>
                </c:pt>
                <c:pt idx="405">
                  <c:v>0.45529999999999998</c:v>
                </c:pt>
                <c:pt idx="406">
                  <c:v>0.4294</c:v>
                </c:pt>
                <c:pt idx="407">
                  <c:v>0.4294</c:v>
                </c:pt>
                <c:pt idx="408">
                  <c:v>0.43940000000000001</c:v>
                </c:pt>
                <c:pt idx="409">
                  <c:v>0.43940000000000001</c:v>
                </c:pt>
                <c:pt idx="410">
                  <c:v>0.39679999999999999</c:v>
                </c:pt>
                <c:pt idx="411">
                  <c:v>0.39679999999999999</c:v>
                </c:pt>
                <c:pt idx="412">
                  <c:v>0.39489999999999997</c:v>
                </c:pt>
                <c:pt idx="413">
                  <c:v>0.43709999999999999</c:v>
                </c:pt>
                <c:pt idx="414">
                  <c:v>0.42630000000000001</c:v>
                </c:pt>
                <c:pt idx="415">
                  <c:v>0.42630000000000001</c:v>
                </c:pt>
                <c:pt idx="416">
                  <c:v>0.43519999999999998</c:v>
                </c:pt>
                <c:pt idx="417">
                  <c:v>0.44</c:v>
                </c:pt>
                <c:pt idx="418">
                  <c:v>0.49440000000000001</c:v>
                </c:pt>
                <c:pt idx="419">
                  <c:v>0.53320000000000001</c:v>
                </c:pt>
                <c:pt idx="420">
                  <c:v>0.56769999999999998</c:v>
                </c:pt>
                <c:pt idx="421">
                  <c:v>0.49619999999999997</c:v>
                </c:pt>
                <c:pt idx="422">
                  <c:v>0.49619999999999997</c:v>
                </c:pt>
                <c:pt idx="423">
                  <c:v>0.46600000000000003</c:v>
                </c:pt>
                <c:pt idx="424">
                  <c:v>0.56910000000000005</c:v>
                </c:pt>
                <c:pt idx="425">
                  <c:v>0.56910000000000005</c:v>
                </c:pt>
                <c:pt idx="426">
                  <c:v>0.49790000000000001</c:v>
                </c:pt>
                <c:pt idx="427">
                  <c:v>0.46510000000000001</c:v>
                </c:pt>
                <c:pt idx="428">
                  <c:v>0.43630000000000002</c:v>
                </c:pt>
                <c:pt idx="429">
                  <c:v>0.38640000000000002</c:v>
                </c:pt>
                <c:pt idx="430">
                  <c:v>0.32690000000000002</c:v>
                </c:pt>
                <c:pt idx="431">
                  <c:v>0.31890000000000002</c:v>
                </c:pt>
                <c:pt idx="432">
                  <c:v>0.43180000000000002</c:v>
                </c:pt>
                <c:pt idx="433">
                  <c:v>0.49590000000000001</c:v>
                </c:pt>
                <c:pt idx="434">
                  <c:v>0.54620000000000002</c:v>
                </c:pt>
                <c:pt idx="435">
                  <c:v>0.54620000000000002</c:v>
                </c:pt>
                <c:pt idx="436">
                  <c:v>0.44219999999999998</c:v>
                </c:pt>
                <c:pt idx="437">
                  <c:v>0.43680000000000002</c:v>
                </c:pt>
                <c:pt idx="438">
                  <c:v>0.39579999999999999</c:v>
                </c:pt>
                <c:pt idx="439">
                  <c:v>0.45860000000000001</c:v>
                </c:pt>
                <c:pt idx="440">
                  <c:v>0.441</c:v>
                </c:pt>
                <c:pt idx="441">
                  <c:v>0.44269999999999998</c:v>
                </c:pt>
                <c:pt idx="442">
                  <c:v>0.62829999999999997</c:v>
                </c:pt>
                <c:pt idx="443">
                  <c:v>0.62829999999999997</c:v>
                </c:pt>
                <c:pt idx="444">
                  <c:v>0.52800000000000002</c:v>
                </c:pt>
                <c:pt idx="445">
                  <c:v>0.46629999999999999</c:v>
                </c:pt>
                <c:pt idx="446">
                  <c:v>0.44700000000000001</c:v>
                </c:pt>
                <c:pt idx="447">
                  <c:v>0.44700000000000001</c:v>
                </c:pt>
                <c:pt idx="448">
                  <c:v>0.43480000000000002</c:v>
                </c:pt>
                <c:pt idx="449">
                  <c:v>0.49580000000000002</c:v>
                </c:pt>
                <c:pt idx="450">
                  <c:v>0.43230000000000002</c:v>
                </c:pt>
                <c:pt idx="451">
                  <c:v>0.43230000000000002</c:v>
                </c:pt>
                <c:pt idx="452">
                  <c:v>0.5444</c:v>
                </c:pt>
                <c:pt idx="453">
                  <c:v>0.47839999999999999</c:v>
                </c:pt>
                <c:pt idx="454">
                  <c:v>0.43120000000000003</c:v>
                </c:pt>
                <c:pt idx="455">
                  <c:v>0.46389999999999998</c:v>
                </c:pt>
                <c:pt idx="456">
                  <c:v>0.42399999999999999</c:v>
                </c:pt>
                <c:pt idx="457">
                  <c:v>0.43980000000000002</c:v>
                </c:pt>
                <c:pt idx="458">
                  <c:v>0.45669999999999999</c:v>
                </c:pt>
                <c:pt idx="459">
                  <c:v>0.43640000000000001</c:v>
                </c:pt>
                <c:pt idx="460">
                  <c:v>0.41439999999999999</c:v>
                </c:pt>
                <c:pt idx="461">
                  <c:v>0.53369999999999995</c:v>
                </c:pt>
                <c:pt idx="462">
                  <c:v>0.44069999999999998</c:v>
                </c:pt>
                <c:pt idx="463">
                  <c:v>0.45910000000000001</c:v>
                </c:pt>
                <c:pt idx="464">
                  <c:v>0.44069999999999998</c:v>
                </c:pt>
                <c:pt idx="465">
                  <c:v>0.47970000000000002</c:v>
                </c:pt>
                <c:pt idx="466">
                  <c:v>0.53029999999999999</c:v>
                </c:pt>
                <c:pt idx="467">
                  <c:v>0.55420000000000003</c:v>
                </c:pt>
                <c:pt idx="468">
                  <c:v>0.54239999999999999</c:v>
                </c:pt>
                <c:pt idx="469">
                  <c:v>0.47510000000000002</c:v>
                </c:pt>
                <c:pt idx="470">
                  <c:v>0.54359999999999997</c:v>
                </c:pt>
                <c:pt idx="471">
                  <c:v>0.62180000000000002</c:v>
                </c:pt>
                <c:pt idx="472">
                  <c:v>0.48049999999999998</c:v>
                </c:pt>
                <c:pt idx="473">
                  <c:v>0.48049999999999998</c:v>
                </c:pt>
                <c:pt idx="474">
                  <c:v>0.47599999999999998</c:v>
                </c:pt>
                <c:pt idx="475">
                  <c:v>0.46379999999999999</c:v>
                </c:pt>
                <c:pt idx="476">
                  <c:v>0.47049999999999997</c:v>
                </c:pt>
                <c:pt idx="477">
                  <c:v>0.47870000000000001</c:v>
                </c:pt>
                <c:pt idx="478">
                  <c:v>0.54859999999999998</c:v>
                </c:pt>
                <c:pt idx="479">
                  <c:v>0.54859999999999998</c:v>
                </c:pt>
                <c:pt idx="480">
                  <c:v>0.54649999999999999</c:v>
                </c:pt>
                <c:pt idx="481">
                  <c:v>0.47720000000000001</c:v>
                </c:pt>
                <c:pt idx="482">
                  <c:v>0.54779999999999995</c:v>
                </c:pt>
                <c:pt idx="483">
                  <c:v>0.54779999999999995</c:v>
                </c:pt>
                <c:pt idx="484">
                  <c:v>0.56169999999999998</c:v>
                </c:pt>
                <c:pt idx="485">
                  <c:v>0.56169999999999998</c:v>
                </c:pt>
                <c:pt idx="486">
                  <c:v>0.49980000000000002</c:v>
                </c:pt>
                <c:pt idx="487">
                  <c:v>0.45150000000000001</c:v>
                </c:pt>
                <c:pt idx="488">
                  <c:v>0.41689999999999999</c:v>
                </c:pt>
                <c:pt idx="489">
                  <c:v>0.42230000000000001</c:v>
                </c:pt>
                <c:pt idx="490">
                  <c:v>0.43149999999999999</c:v>
                </c:pt>
                <c:pt idx="491">
                  <c:v>0.40660000000000002</c:v>
                </c:pt>
                <c:pt idx="492">
                  <c:v>0.38629999999999998</c:v>
                </c:pt>
                <c:pt idx="493">
                  <c:v>0.4647</c:v>
                </c:pt>
                <c:pt idx="494">
                  <c:v>0.44219999999999998</c:v>
                </c:pt>
                <c:pt idx="495">
                  <c:v>0.53600000000000003</c:v>
                </c:pt>
                <c:pt idx="496">
                  <c:v>0.42380000000000001</c:v>
                </c:pt>
                <c:pt idx="497">
                  <c:v>0.43609999999999999</c:v>
                </c:pt>
                <c:pt idx="498">
                  <c:v>0.53500000000000003</c:v>
                </c:pt>
                <c:pt idx="499">
                  <c:v>0.53949999999999998</c:v>
                </c:pt>
                <c:pt idx="500">
                  <c:v>0.54930000000000001</c:v>
                </c:pt>
                <c:pt idx="501">
                  <c:v>0.53439999999999999</c:v>
                </c:pt>
                <c:pt idx="502">
                  <c:v>0.5696</c:v>
                </c:pt>
                <c:pt idx="503">
                  <c:v>0.54930000000000001</c:v>
                </c:pt>
                <c:pt idx="504">
                  <c:v>0.44030000000000002</c:v>
                </c:pt>
                <c:pt idx="505">
                  <c:v>0.49170000000000003</c:v>
                </c:pt>
                <c:pt idx="506">
                  <c:v>0.32750000000000001</c:v>
                </c:pt>
                <c:pt idx="507">
                  <c:v>0.32750000000000001</c:v>
                </c:pt>
                <c:pt idx="508">
                  <c:v>0.41860000000000003</c:v>
                </c:pt>
                <c:pt idx="509">
                  <c:v>0.41860000000000003</c:v>
                </c:pt>
                <c:pt idx="510">
                  <c:v>0.41699999999999998</c:v>
                </c:pt>
                <c:pt idx="511">
                  <c:v>0.4042</c:v>
                </c:pt>
                <c:pt idx="512">
                  <c:v>0.41810000000000003</c:v>
                </c:pt>
                <c:pt idx="513">
                  <c:v>0.44040000000000001</c:v>
                </c:pt>
                <c:pt idx="514">
                  <c:v>0.47820000000000001</c:v>
                </c:pt>
                <c:pt idx="515">
                  <c:v>0.41810000000000003</c:v>
                </c:pt>
                <c:pt idx="516">
                  <c:v>0.48010000000000003</c:v>
                </c:pt>
                <c:pt idx="517">
                  <c:v>0.48010000000000003</c:v>
                </c:pt>
                <c:pt idx="518">
                  <c:v>0.37759999999999999</c:v>
                </c:pt>
                <c:pt idx="519">
                  <c:v>0.4768</c:v>
                </c:pt>
                <c:pt idx="520">
                  <c:v>0.41689999999999999</c:v>
                </c:pt>
                <c:pt idx="521">
                  <c:v>0.4405</c:v>
                </c:pt>
                <c:pt idx="522">
                  <c:v>0.41299999999999998</c:v>
                </c:pt>
                <c:pt idx="523">
                  <c:v>0.3836</c:v>
                </c:pt>
                <c:pt idx="524">
                  <c:v>0.37119999999999997</c:v>
                </c:pt>
                <c:pt idx="525">
                  <c:v>0.41510000000000002</c:v>
                </c:pt>
                <c:pt idx="526">
                  <c:v>0.4148</c:v>
                </c:pt>
                <c:pt idx="527">
                  <c:v>0.45300000000000001</c:v>
                </c:pt>
                <c:pt idx="528">
                  <c:v>0.44080000000000003</c:v>
                </c:pt>
                <c:pt idx="529">
                  <c:v>0.48580000000000001</c:v>
                </c:pt>
                <c:pt idx="530">
                  <c:v>0.39589999999999997</c:v>
                </c:pt>
                <c:pt idx="531">
                  <c:v>0.4279</c:v>
                </c:pt>
                <c:pt idx="532">
                  <c:v>0.44090000000000001</c:v>
                </c:pt>
                <c:pt idx="533">
                  <c:v>0.45169999999999999</c:v>
                </c:pt>
                <c:pt idx="534">
                  <c:v>0.5292</c:v>
                </c:pt>
                <c:pt idx="535">
                  <c:v>0.48230000000000001</c:v>
                </c:pt>
                <c:pt idx="536">
                  <c:v>0.4148</c:v>
                </c:pt>
                <c:pt idx="537">
                  <c:v>0.44109999999999999</c:v>
                </c:pt>
                <c:pt idx="538">
                  <c:v>0.40710000000000002</c:v>
                </c:pt>
                <c:pt idx="539">
                  <c:v>0.40489999999999998</c:v>
                </c:pt>
                <c:pt idx="540">
                  <c:v>0.38009999999999999</c:v>
                </c:pt>
                <c:pt idx="541">
                  <c:v>0.41370000000000001</c:v>
                </c:pt>
                <c:pt idx="542">
                  <c:v>0.45540000000000003</c:v>
                </c:pt>
                <c:pt idx="543">
                  <c:v>0.52510000000000001</c:v>
                </c:pt>
                <c:pt idx="544">
                  <c:v>0.39500000000000002</c:v>
                </c:pt>
                <c:pt idx="545">
                  <c:v>0.46450000000000002</c:v>
                </c:pt>
                <c:pt idx="546">
                  <c:v>0.38629999999999998</c:v>
                </c:pt>
                <c:pt idx="547">
                  <c:v>0.38629999999999998</c:v>
                </c:pt>
                <c:pt idx="548">
                  <c:v>0.4345</c:v>
                </c:pt>
                <c:pt idx="549">
                  <c:v>0.36059999999999998</c:v>
                </c:pt>
                <c:pt idx="550">
                  <c:v>0.35620000000000002</c:v>
                </c:pt>
                <c:pt idx="551">
                  <c:v>0.39119999999999999</c:v>
                </c:pt>
                <c:pt idx="552">
                  <c:v>0.42130000000000001</c:v>
                </c:pt>
                <c:pt idx="553">
                  <c:v>0.3916</c:v>
                </c:pt>
                <c:pt idx="554">
                  <c:v>0.39219999999999999</c:v>
                </c:pt>
                <c:pt idx="555">
                  <c:v>0.4123</c:v>
                </c:pt>
                <c:pt idx="556">
                  <c:v>0.37919999999999998</c:v>
                </c:pt>
                <c:pt idx="557">
                  <c:v>0.46139999999999998</c:v>
                </c:pt>
                <c:pt idx="558">
                  <c:v>0.47270000000000001</c:v>
                </c:pt>
                <c:pt idx="559">
                  <c:v>0.43369999999999997</c:v>
                </c:pt>
                <c:pt idx="560">
                  <c:v>0.36180000000000001</c:v>
                </c:pt>
                <c:pt idx="561">
                  <c:v>0.5917</c:v>
                </c:pt>
                <c:pt idx="562">
                  <c:v>0.47649999999999998</c:v>
                </c:pt>
                <c:pt idx="563">
                  <c:v>0.4148</c:v>
                </c:pt>
                <c:pt idx="564">
                  <c:v>0.41880000000000001</c:v>
                </c:pt>
                <c:pt idx="565">
                  <c:v>0.37090000000000001</c:v>
                </c:pt>
                <c:pt idx="566">
                  <c:v>0.41909999999999997</c:v>
                </c:pt>
                <c:pt idx="567">
                  <c:v>0.39610000000000001</c:v>
                </c:pt>
                <c:pt idx="568">
                  <c:v>-0.99990000000000001</c:v>
                </c:pt>
                <c:pt idx="569">
                  <c:v>0.43140000000000001</c:v>
                </c:pt>
                <c:pt idx="570">
                  <c:v>0.44519999999999998</c:v>
                </c:pt>
                <c:pt idx="571">
                  <c:v>0.47470000000000001</c:v>
                </c:pt>
                <c:pt idx="572">
                  <c:v>0.53580000000000005</c:v>
                </c:pt>
                <c:pt idx="573">
                  <c:v>0.53580000000000005</c:v>
                </c:pt>
                <c:pt idx="574">
                  <c:v>0.53820000000000001</c:v>
                </c:pt>
                <c:pt idx="575">
                  <c:v>0.40679999999999999</c:v>
                </c:pt>
                <c:pt idx="576">
                  <c:v>0.4027</c:v>
                </c:pt>
                <c:pt idx="577">
                  <c:v>0.3931</c:v>
                </c:pt>
                <c:pt idx="578">
                  <c:v>0.4148</c:v>
                </c:pt>
                <c:pt idx="579">
                  <c:v>0.4546</c:v>
                </c:pt>
                <c:pt idx="580">
                  <c:v>0.34210000000000002</c:v>
                </c:pt>
                <c:pt idx="581">
                  <c:v>0.41689999999999999</c:v>
                </c:pt>
                <c:pt idx="582">
                  <c:v>0.4667</c:v>
                </c:pt>
                <c:pt idx="583">
                  <c:v>0.4723</c:v>
                </c:pt>
                <c:pt idx="584">
                  <c:v>0.43140000000000001</c:v>
                </c:pt>
                <c:pt idx="585">
                  <c:v>0.4214</c:v>
                </c:pt>
                <c:pt idx="586">
                  <c:v>0.32669999999999999</c:v>
                </c:pt>
                <c:pt idx="587">
                  <c:v>0.41870000000000002</c:v>
                </c:pt>
                <c:pt idx="588">
                  <c:v>0.41149999999999998</c:v>
                </c:pt>
                <c:pt idx="589">
                  <c:v>0.442</c:v>
                </c:pt>
                <c:pt idx="590">
                  <c:v>0.44290000000000002</c:v>
                </c:pt>
                <c:pt idx="591">
                  <c:v>0.38030000000000003</c:v>
                </c:pt>
                <c:pt idx="592">
                  <c:v>0.44209999999999999</c:v>
                </c:pt>
                <c:pt idx="593">
                  <c:v>0.54020000000000001</c:v>
                </c:pt>
                <c:pt idx="594">
                  <c:v>0.5393</c:v>
                </c:pt>
                <c:pt idx="595">
                  <c:v>0.4803</c:v>
                </c:pt>
                <c:pt idx="596">
                  <c:v>0.53539999999999999</c:v>
                </c:pt>
                <c:pt idx="597">
                  <c:v>0.53539999999999999</c:v>
                </c:pt>
                <c:pt idx="598">
                  <c:v>0.43120000000000003</c:v>
                </c:pt>
                <c:pt idx="599">
                  <c:v>0.43120000000000003</c:v>
                </c:pt>
                <c:pt idx="600">
                  <c:v>0.4778</c:v>
                </c:pt>
                <c:pt idx="601">
                  <c:v>0.39369999999999999</c:v>
                </c:pt>
                <c:pt idx="602">
                  <c:v>0.40629999999999999</c:v>
                </c:pt>
                <c:pt idx="603">
                  <c:v>0.39400000000000002</c:v>
                </c:pt>
                <c:pt idx="604">
                  <c:v>0.35020000000000001</c:v>
                </c:pt>
                <c:pt idx="605">
                  <c:v>0.38129999999999997</c:v>
                </c:pt>
                <c:pt idx="606">
                  <c:v>0.3579</c:v>
                </c:pt>
                <c:pt idx="607">
                  <c:v>0.42080000000000001</c:v>
                </c:pt>
                <c:pt idx="608">
                  <c:v>0.39500000000000002</c:v>
                </c:pt>
                <c:pt idx="609">
                  <c:v>0.39500000000000002</c:v>
                </c:pt>
                <c:pt idx="610">
                  <c:v>0.40560000000000002</c:v>
                </c:pt>
                <c:pt idx="611">
                  <c:v>0.42709999999999998</c:v>
                </c:pt>
                <c:pt idx="612">
                  <c:v>0.4</c:v>
                </c:pt>
                <c:pt idx="613">
                  <c:v>0.42370000000000002</c:v>
                </c:pt>
                <c:pt idx="614">
                  <c:v>0.39939999999999998</c:v>
                </c:pt>
                <c:pt idx="615">
                  <c:v>0.4088</c:v>
                </c:pt>
                <c:pt idx="616">
                  <c:v>0.39889999999999998</c:v>
                </c:pt>
                <c:pt idx="617">
                  <c:v>0.42199999999999999</c:v>
                </c:pt>
                <c:pt idx="618">
                  <c:v>0.37880000000000003</c:v>
                </c:pt>
                <c:pt idx="619">
                  <c:v>0.38319999999999999</c:v>
                </c:pt>
                <c:pt idx="620">
                  <c:v>0.43630000000000002</c:v>
                </c:pt>
                <c:pt idx="621">
                  <c:v>0.42209999999999998</c:v>
                </c:pt>
                <c:pt idx="622">
                  <c:v>0.41560000000000002</c:v>
                </c:pt>
                <c:pt idx="623">
                  <c:v>0.3826</c:v>
                </c:pt>
                <c:pt idx="624">
                  <c:v>0.34710000000000002</c:v>
                </c:pt>
                <c:pt idx="625">
                  <c:v>0.4219</c:v>
                </c:pt>
                <c:pt idx="626">
                  <c:v>0.40710000000000002</c:v>
                </c:pt>
                <c:pt idx="627">
                  <c:v>0.4713</c:v>
                </c:pt>
                <c:pt idx="628">
                  <c:v>0.51739999999999997</c:v>
                </c:pt>
                <c:pt idx="629">
                  <c:v>0.56169999999999998</c:v>
                </c:pt>
                <c:pt idx="630">
                  <c:v>0.4481</c:v>
                </c:pt>
                <c:pt idx="631">
                  <c:v>0.42899999999999999</c:v>
                </c:pt>
                <c:pt idx="632">
                  <c:v>0.3745</c:v>
                </c:pt>
                <c:pt idx="633">
                  <c:v>0.43149999999999999</c:v>
                </c:pt>
                <c:pt idx="634">
                  <c:v>0.43209999999999998</c:v>
                </c:pt>
                <c:pt idx="635">
                  <c:v>0.42880000000000001</c:v>
                </c:pt>
                <c:pt idx="636">
                  <c:v>0.37719999999999998</c:v>
                </c:pt>
                <c:pt idx="637">
                  <c:v>0.42899999999999999</c:v>
                </c:pt>
                <c:pt idx="638">
                  <c:v>0.42109999999999997</c:v>
                </c:pt>
                <c:pt idx="639">
                  <c:v>0.42920000000000003</c:v>
                </c:pt>
                <c:pt idx="640">
                  <c:v>0.40589999999999998</c:v>
                </c:pt>
                <c:pt idx="641">
                  <c:v>0.37230000000000002</c:v>
                </c:pt>
                <c:pt idx="642">
                  <c:v>0.39510000000000001</c:v>
                </c:pt>
                <c:pt idx="643">
                  <c:v>0.4289</c:v>
                </c:pt>
                <c:pt idx="644">
                  <c:v>0.42949999999999999</c:v>
                </c:pt>
                <c:pt idx="645">
                  <c:v>0.41249999999999998</c:v>
                </c:pt>
                <c:pt idx="646">
                  <c:v>0.2949</c:v>
                </c:pt>
                <c:pt idx="647">
                  <c:v>0.42180000000000001</c:v>
                </c:pt>
                <c:pt idx="648">
                  <c:v>0.54190000000000005</c:v>
                </c:pt>
                <c:pt idx="649">
                  <c:v>0.43230000000000002</c:v>
                </c:pt>
                <c:pt idx="650">
                  <c:v>0.4022</c:v>
                </c:pt>
                <c:pt idx="651">
                  <c:v>0.44400000000000001</c:v>
                </c:pt>
                <c:pt idx="652">
                  <c:v>0.4577</c:v>
                </c:pt>
                <c:pt idx="653">
                  <c:v>0.47160000000000002</c:v>
                </c:pt>
                <c:pt idx="654">
                  <c:v>0.46839999999999998</c:v>
                </c:pt>
                <c:pt idx="655">
                  <c:v>0.53979999999999995</c:v>
                </c:pt>
                <c:pt idx="656">
                  <c:v>0.4178</c:v>
                </c:pt>
                <c:pt idx="657">
                  <c:v>0.43180000000000002</c:v>
                </c:pt>
                <c:pt idx="658">
                  <c:v>0.47210000000000002</c:v>
                </c:pt>
                <c:pt idx="659">
                  <c:v>0.43330000000000002</c:v>
                </c:pt>
                <c:pt idx="660">
                  <c:v>0.4405</c:v>
                </c:pt>
                <c:pt idx="661">
                  <c:v>0.4516</c:v>
                </c:pt>
                <c:pt idx="662">
                  <c:v>0.40870000000000001</c:v>
                </c:pt>
                <c:pt idx="663">
                  <c:v>0.4209</c:v>
                </c:pt>
                <c:pt idx="664">
                  <c:v>0.41310000000000002</c:v>
                </c:pt>
                <c:pt idx="665">
                  <c:v>0.4335</c:v>
                </c:pt>
                <c:pt idx="666">
                  <c:v>0.43519999999999998</c:v>
                </c:pt>
                <c:pt idx="667">
                  <c:v>0.41810000000000003</c:v>
                </c:pt>
                <c:pt idx="668">
                  <c:v>0.35610000000000003</c:v>
                </c:pt>
                <c:pt idx="669">
                  <c:v>0.3957</c:v>
                </c:pt>
                <c:pt idx="670">
                  <c:v>0.39</c:v>
                </c:pt>
                <c:pt idx="671">
                  <c:v>0.39810000000000001</c:v>
                </c:pt>
                <c:pt idx="672">
                  <c:v>0.40089999999999998</c:v>
                </c:pt>
                <c:pt idx="673">
                  <c:v>0.42549999999999999</c:v>
                </c:pt>
                <c:pt idx="674">
                  <c:v>0.53520000000000001</c:v>
                </c:pt>
                <c:pt idx="675">
                  <c:v>0.44800000000000001</c:v>
                </c:pt>
                <c:pt idx="676">
                  <c:v>0.43630000000000002</c:v>
                </c:pt>
                <c:pt idx="677">
                  <c:v>0.44330000000000003</c:v>
                </c:pt>
                <c:pt idx="678">
                  <c:v>0.4753</c:v>
                </c:pt>
                <c:pt idx="679">
                  <c:v>0.4753</c:v>
                </c:pt>
                <c:pt idx="680">
                  <c:v>0.44719999999999999</c:v>
                </c:pt>
                <c:pt idx="681">
                  <c:v>0.44890000000000002</c:v>
                </c:pt>
                <c:pt idx="682">
                  <c:v>0.41039999999999999</c:v>
                </c:pt>
                <c:pt idx="683">
                  <c:v>0.44500000000000001</c:v>
                </c:pt>
                <c:pt idx="684">
                  <c:v>0.41720000000000002</c:v>
                </c:pt>
                <c:pt idx="685">
                  <c:v>0.44230000000000003</c:v>
                </c:pt>
                <c:pt idx="686">
                  <c:v>0.4143</c:v>
                </c:pt>
                <c:pt idx="687">
                  <c:v>0.47439999999999999</c:v>
                </c:pt>
                <c:pt idx="688">
                  <c:v>0.4486</c:v>
                </c:pt>
                <c:pt idx="689">
                  <c:v>0.47049999999999997</c:v>
                </c:pt>
                <c:pt idx="690">
                  <c:v>0.42249999999999999</c:v>
                </c:pt>
                <c:pt idx="691">
                  <c:v>0.43319999999999997</c:v>
                </c:pt>
                <c:pt idx="692">
                  <c:v>0.4335</c:v>
                </c:pt>
                <c:pt idx="693">
                  <c:v>0.42609999999999998</c:v>
                </c:pt>
                <c:pt idx="694">
                  <c:v>0.39829999999999999</c:v>
                </c:pt>
                <c:pt idx="695">
                  <c:v>0.39829999999999999</c:v>
                </c:pt>
                <c:pt idx="696">
                  <c:v>0.38969999999999999</c:v>
                </c:pt>
                <c:pt idx="697">
                  <c:v>0.37459999999999999</c:v>
                </c:pt>
                <c:pt idx="698">
                  <c:v>0.37</c:v>
                </c:pt>
                <c:pt idx="699">
                  <c:v>0.40910000000000002</c:v>
                </c:pt>
                <c:pt idx="700">
                  <c:v>0.39939999999999998</c:v>
                </c:pt>
                <c:pt idx="701">
                  <c:v>0.3957</c:v>
                </c:pt>
                <c:pt idx="702">
                  <c:v>0.37890000000000001</c:v>
                </c:pt>
                <c:pt idx="703">
                  <c:v>0.42530000000000001</c:v>
                </c:pt>
                <c:pt idx="704">
                  <c:v>0.39200000000000002</c:v>
                </c:pt>
                <c:pt idx="705">
                  <c:v>0.41449999999999998</c:v>
                </c:pt>
                <c:pt idx="706">
                  <c:v>0.44369999999999998</c:v>
                </c:pt>
                <c:pt idx="707">
                  <c:v>0.39729999999999999</c:v>
                </c:pt>
                <c:pt idx="708">
                  <c:v>0.374</c:v>
                </c:pt>
                <c:pt idx="709">
                  <c:v>0.39650000000000002</c:v>
                </c:pt>
                <c:pt idx="710">
                  <c:v>0.35830000000000001</c:v>
                </c:pt>
                <c:pt idx="711">
                  <c:v>0.35830000000000001</c:v>
                </c:pt>
                <c:pt idx="712">
                  <c:v>0.35610000000000003</c:v>
                </c:pt>
                <c:pt idx="713">
                  <c:v>0.35610000000000003</c:v>
                </c:pt>
                <c:pt idx="714">
                  <c:v>0.39400000000000002</c:v>
                </c:pt>
                <c:pt idx="715">
                  <c:v>0.40529999999999999</c:v>
                </c:pt>
                <c:pt idx="716">
                  <c:v>0.39700000000000002</c:v>
                </c:pt>
                <c:pt idx="717">
                  <c:v>0.51049999999999995</c:v>
                </c:pt>
                <c:pt idx="718">
                  <c:v>0.41139999999999999</c:v>
                </c:pt>
                <c:pt idx="719">
                  <c:v>0.3921</c:v>
                </c:pt>
                <c:pt idx="720">
                  <c:v>0.3775</c:v>
                </c:pt>
                <c:pt idx="721">
                  <c:v>0.41399999999999998</c:v>
                </c:pt>
                <c:pt idx="722">
                  <c:v>0.41620000000000001</c:v>
                </c:pt>
                <c:pt idx="723">
                  <c:v>0.42120000000000002</c:v>
                </c:pt>
                <c:pt idx="724">
                  <c:v>0.40479999999999999</c:v>
                </c:pt>
                <c:pt idx="725">
                  <c:v>0.37240000000000001</c:v>
                </c:pt>
                <c:pt idx="726">
                  <c:v>0.4032</c:v>
                </c:pt>
                <c:pt idx="727">
                  <c:v>0.37590000000000001</c:v>
                </c:pt>
                <c:pt idx="728">
                  <c:v>0.34939999999999999</c:v>
                </c:pt>
                <c:pt idx="729">
                  <c:v>0.32750000000000001</c:v>
                </c:pt>
                <c:pt idx="730">
                  <c:v>0.32750000000000001</c:v>
                </c:pt>
                <c:pt idx="731">
                  <c:v>0.32750000000000001</c:v>
                </c:pt>
                <c:pt idx="732">
                  <c:v>0.32750000000000001</c:v>
                </c:pt>
                <c:pt idx="733">
                  <c:v>0.32750000000000001</c:v>
                </c:pt>
                <c:pt idx="734">
                  <c:v>0.35780000000000001</c:v>
                </c:pt>
                <c:pt idx="735">
                  <c:v>0.35780000000000001</c:v>
                </c:pt>
                <c:pt idx="736">
                  <c:v>0.35780000000000001</c:v>
                </c:pt>
                <c:pt idx="737">
                  <c:v>0.32750000000000001</c:v>
                </c:pt>
                <c:pt idx="738">
                  <c:v>0.32750000000000001</c:v>
                </c:pt>
                <c:pt idx="739">
                  <c:v>0.32750000000000001</c:v>
                </c:pt>
                <c:pt idx="740">
                  <c:v>0.32750000000000001</c:v>
                </c:pt>
                <c:pt idx="741">
                  <c:v>0.32750000000000001</c:v>
                </c:pt>
                <c:pt idx="742">
                  <c:v>0.32750000000000001</c:v>
                </c:pt>
                <c:pt idx="743">
                  <c:v>0.32750000000000001</c:v>
                </c:pt>
                <c:pt idx="744">
                  <c:v>0.32750000000000001</c:v>
                </c:pt>
                <c:pt idx="745">
                  <c:v>0.32750000000000001</c:v>
                </c:pt>
                <c:pt idx="746">
                  <c:v>0.32750000000000001</c:v>
                </c:pt>
                <c:pt idx="747">
                  <c:v>0.32750000000000001</c:v>
                </c:pt>
                <c:pt idx="748">
                  <c:v>0.32750000000000001</c:v>
                </c:pt>
                <c:pt idx="749">
                  <c:v>0.32750000000000001</c:v>
                </c:pt>
                <c:pt idx="750">
                  <c:v>0.33250000000000002</c:v>
                </c:pt>
                <c:pt idx="751">
                  <c:v>0.34870000000000001</c:v>
                </c:pt>
                <c:pt idx="752">
                  <c:v>0.34870000000000001</c:v>
                </c:pt>
                <c:pt idx="753">
                  <c:v>0.34870000000000001</c:v>
                </c:pt>
                <c:pt idx="754">
                  <c:v>0.34499999999999997</c:v>
                </c:pt>
                <c:pt idx="755">
                  <c:v>0.33250000000000002</c:v>
                </c:pt>
                <c:pt idx="756">
                  <c:v>0.33250000000000002</c:v>
                </c:pt>
                <c:pt idx="757">
                  <c:v>0.33250000000000002</c:v>
                </c:pt>
                <c:pt idx="758">
                  <c:v>0.33250000000000002</c:v>
                </c:pt>
                <c:pt idx="759">
                  <c:v>0.3513</c:v>
                </c:pt>
                <c:pt idx="760">
                  <c:v>0.3513</c:v>
                </c:pt>
                <c:pt idx="761">
                  <c:v>0.34499999999999997</c:v>
                </c:pt>
                <c:pt idx="762">
                  <c:v>0.34499999999999997</c:v>
                </c:pt>
                <c:pt idx="763">
                  <c:v>0.34570000000000001</c:v>
                </c:pt>
                <c:pt idx="764">
                  <c:v>0.34570000000000001</c:v>
                </c:pt>
                <c:pt idx="765">
                  <c:v>0.36919999999999997</c:v>
                </c:pt>
                <c:pt idx="766">
                  <c:v>0.37590000000000001</c:v>
                </c:pt>
                <c:pt idx="767">
                  <c:v>0.37590000000000001</c:v>
                </c:pt>
                <c:pt idx="768">
                  <c:v>0.37659999999999999</c:v>
                </c:pt>
                <c:pt idx="769">
                  <c:v>0.37659999999999999</c:v>
                </c:pt>
                <c:pt idx="770">
                  <c:v>0.37659999999999999</c:v>
                </c:pt>
                <c:pt idx="771">
                  <c:v>0.37590000000000001</c:v>
                </c:pt>
                <c:pt idx="772">
                  <c:v>0.37659999999999999</c:v>
                </c:pt>
                <c:pt idx="773">
                  <c:v>0.37659999999999999</c:v>
                </c:pt>
                <c:pt idx="774">
                  <c:v>0.37659999999999999</c:v>
                </c:pt>
                <c:pt idx="775">
                  <c:v>0.37630000000000002</c:v>
                </c:pt>
                <c:pt idx="776">
                  <c:v>0.37630000000000002</c:v>
                </c:pt>
                <c:pt idx="777">
                  <c:v>0.37630000000000002</c:v>
                </c:pt>
                <c:pt idx="778">
                  <c:v>0.40339999999999998</c:v>
                </c:pt>
                <c:pt idx="779">
                  <c:v>0.40339999999999998</c:v>
                </c:pt>
                <c:pt idx="780">
                  <c:v>0.40339999999999998</c:v>
                </c:pt>
                <c:pt idx="781">
                  <c:v>0.40339999999999998</c:v>
                </c:pt>
                <c:pt idx="782">
                  <c:v>0.40339999999999998</c:v>
                </c:pt>
                <c:pt idx="783">
                  <c:v>0.40339999999999998</c:v>
                </c:pt>
                <c:pt idx="784">
                  <c:v>-0.99990000000000001</c:v>
                </c:pt>
                <c:pt idx="785">
                  <c:v>0.40339999999999998</c:v>
                </c:pt>
                <c:pt idx="786">
                  <c:v>0.35520000000000002</c:v>
                </c:pt>
                <c:pt idx="787">
                  <c:v>0.35520000000000002</c:v>
                </c:pt>
                <c:pt idx="788">
                  <c:v>0.35520000000000002</c:v>
                </c:pt>
                <c:pt idx="789">
                  <c:v>0.35520000000000002</c:v>
                </c:pt>
                <c:pt idx="790">
                  <c:v>0.35520000000000002</c:v>
                </c:pt>
                <c:pt idx="791">
                  <c:v>0.35520000000000002</c:v>
                </c:pt>
                <c:pt idx="792">
                  <c:v>0.35520000000000002</c:v>
                </c:pt>
                <c:pt idx="793">
                  <c:v>0.35520000000000002</c:v>
                </c:pt>
                <c:pt idx="794">
                  <c:v>0.35520000000000002</c:v>
                </c:pt>
                <c:pt idx="795">
                  <c:v>0.35520000000000002</c:v>
                </c:pt>
                <c:pt idx="796">
                  <c:v>0.32390000000000002</c:v>
                </c:pt>
                <c:pt idx="797">
                  <c:v>0.32390000000000002</c:v>
                </c:pt>
                <c:pt idx="798">
                  <c:v>0.32390000000000002</c:v>
                </c:pt>
                <c:pt idx="799">
                  <c:v>0.40339999999999998</c:v>
                </c:pt>
                <c:pt idx="800">
                  <c:v>0.40339999999999998</c:v>
                </c:pt>
                <c:pt idx="801">
                  <c:v>0.37630000000000002</c:v>
                </c:pt>
                <c:pt idx="802">
                  <c:v>0.37630000000000002</c:v>
                </c:pt>
                <c:pt idx="803">
                  <c:v>0.37630000000000002</c:v>
                </c:pt>
                <c:pt idx="804">
                  <c:v>0.37630000000000002</c:v>
                </c:pt>
                <c:pt idx="805">
                  <c:v>0.37630000000000002</c:v>
                </c:pt>
                <c:pt idx="806">
                  <c:v>0.37630000000000002</c:v>
                </c:pt>
                <c:pt idx="807">
                  <c:v>0.37630000000000002</c:v>
                </c:pt>
                <c:pt idx="808">
                  <c:v>0.34139999999999998</c:v>
                </c:pt>
                <c:pt idx="809">
                  <c:v>0.34139999999999998</c:v>
                </c:pt>
                <c:pt idx="810">
                  <c:v>0.34139999999999998</c:v>
                </c:pt>
                <c:pt idx="811">
                  <c:v>0.34160000000000001</c:v>
                </c:pt>
                <c:pt idx="812">
                  <c:v>0.37690000000000001</c:v>
                </c:pt>
                <c:pt idx="813">
                  <c:v>0.37690000000000001</c:v>
                </c:pt>
                <c:pt idx="814">
                  <c:v>0.37690000000000001</c:v>
                </c:pt>
                <c:pt idx="815">
                  <c:v>0.37690000000000001</c:v>
                </c:pt>
                <c:pt idx="816">
                  <c:v>0.37690000000000001</c:v>
                </c:pt>
                <c:pt idx="817">
                  <c:v>0.37690000000000001</c:v>
                </c:pt>
                <c:pt idx="818">
                  <c:v>0.37740000000000001</c:v>
                </c:pt>
                <c:pt idx="819">
                  <c:v>0.37740000000000001</c:v>
                </c:pt>
                <c:pt idx="820">
                  <c:v>0.37590000000000001</c:v>
                </c:pt>
                <c:pt idx="821">
                  <c:v>0.37590000000000001</c:v>
                </c:pt>
                <c:pt idx="822">
                  <c:v>0.37590000000000001</c:v>
                </c:pt>
                <c:pt idx="823">
                  <c:v>0.37590000000000001</c:v>
                </c:pt>
                <c:pt idx="824">
                  <c:v>0.37590000000000001</c:v>
                </c:pt>
                <c:pt idx="825">
                  <c:v>0.37740000000000001</c:v>
                </c:pt>
                <c:pt idx="826">
                  <c:v>0.37740000000000001</c:v>
                </c:pt>
                <c:pt idx="827">
                  <c:v>0.37740000000000001</c:v>
                </c:pt>
                <c:pt idx="828">
                  <c:v>0.37740000000000001</c:v>
                </c:pt>
                <c:pt idx="829">
                  <c:v>0.37690000000000001</c:v>
                </c:pt>
                <c:pt idx="830">
                  <c:v>0.37740000000000001</c:v>
                </c:pt>
                <c:pt idx="831">
                  <c:v>0.37740000000000001</c:v>
                </c:pt>
                <c:pt idx="832">
                  <c:v>0.37740000000000001</c:v>
                </c:pt>
                <c:pt idx="833">
                  <c:v>0.37740000000000001</c:v>
                </c:pt>
                <c:pt idx="834">
                  <c:v>0.34160000000000001</c:v>
                </c:pt>
                <c:pt idx="835">
                  <c:v>0.34160000000000001</c:v>
                </c:pt>
                <c:pt idx="836">
                  <c:v>0.34160000000000001</c:v>
                </c:pt>
                <c:pt idx="837">
                  <c:v>0.34160000000000001</c:v>
                </c:pt>
                <c:pt idx="838">
                  <c:v>0.37690000000000001</c:v>
                </c:pt>
                <c:pt idx="839">
                  <c:v>0.3201</c:v>
                </c:pt>
                <c:pt idx="840">
                  <c:v>0.28799999999999998</c:v>
                </c:pt>
                <c:pt idx="841">
                  <c:v>0.28799999999999998</c:v>
                </c:pt>
                <c:pt idx="842">
                  <c:v>0.28799999999999998</c:v>
                </c:pt>
                <c:pt idx="843">
                  <c:v>0.28799999999999998</c:v>
                </c:pt>
                <c:pt idx="844">
                  <c:v>0.28799999999999998</c:v>
                </c:pt>
                <c:pt idx="845">
                  <c:v>0.28799999999999998</c:v>
                </c:pt>
                <c:pt idx="846">
                  <c:v>0.28799999999999998</c:v>
                </c:pt>
                <c:pt idx="847">
                  <c:v>0.28799999999999998</c:v>
                </c:pt>
                <c:pt idx="848">
                  <c:v>0.28799999999999998</c:v>
                </c:pt>
                <c:pt idx="849">
                  <c:v>0.28799999999999998</c:v>
                </c:pt>
                <c:pt idx="850">
                  <c:v>0.28799999999999998</c:v>
                </c:pt>
                <c:pt idx="851">
                  <c:v>0.28799999999999998</c:v>
                </c:pt>
                <c:pt idx="852">
                  <c:v>0.28799999999999998</c:v>
                </c:pt>
                <c:pt idx="853">
                  <c:v>0.28799999999999998</c:v>
                </c:pt>
                <c:pt idx="854">
                  <c:v>0.28799999999999998</c:v>
                </c:pt>
                <c:pt idx="855">
                  <c:v>0.28799999999999998</c:v>
                </c:pt>
                <c:pt idx="856">
                  <c:v>0.3201</c:v>
                </c:pt>
                <c:pt idx="857">
                  <c:v>0.3201</c:v>
                </c:pt>
                <c:pt idx="858">
                  <c:v>0.3201</c:v>
                </c:pt>
                <c:pt idx="859">
                  <c:v>0.30969999999999998</c:v>
                </c:pt>
                <c:pt idx="860">
                  <c:v>0.30969999999999998</c:v>
                </c:pt>
                <c:pt idx="861">
                  <c:v>0.30969999999999998</c:v>
                </c:pt>
                <c:pt idx="862">
                  <c:v>0.32079999999999997</c:v>
                </c:pt>
                <c:pt idx="863">
                  <c:v>0.32079999999999997</c:v>
                </c:pt>
                <c:pt idx="864">
                  <c:v>0.3372</c:v>
                </c:pt>
                <c:pt idx="865">
                  <c:v>0.32079999999999997</c:v>
                </c:pt>
                <c:pt idx="866">
                  <c:v>0.30969999999999998</c:v>
                </c:pt>
                <c:pt idx="867">
                  <c:v>0.30969999999999998</c:v>
                </c:pt>
                <c:pt idx="868">
                  <c:v>0.30969999999999998</c:v>
                </c:pt>
                <c:pt idx="869">
                  <c:v>0.30270000000000002</c:v>
                </c:pt>
                <c:pt idx="870">
                  <c:v>0.30270000000000002</c:v>
                </c:pt>
                <c:pt idx="871">
                  <c:v>0.30270000000000002</c:v>
                </c:pt>
                <c:pt idx="872">
                  <c:v>0.30270000000000002</c:v>
                </c:pt>
                <c:pt idx="873">
                  <c:v>0.30270000000000002</c:v>
                </c:pt>
                <c:pt idx="874">
                  <c:v>0.30270000000000002</c:v>
                </c:pt>
                <c:pt idx="875">
                  <c:v>0.32079999999999997</c:v>
                </c:pt>
                <c:pt idx="876">
                  <c:v>0.3372</c:v>
                </c:pt>
                <c:pt idx="877">
                  <c:v>0.3372</c:v>
                </c:pt>
                <c:pt idx="878">
                  <c:v>0.30969999999999998</c:v>
                </c:pt>
                <c:pt idx="879">
                  <c:v>0.30270000000000002</c:v>
                </c:pt>
                <c:pt idx="880">
                  <c:v>0.30270000000000002</c:v>
                </c:pt>
                <c:pt idx="881">
                  <c:v>0.30270000000000002</c:v>
                </c:pt>
                <c:pt idx="882">
                  <c:v>0.30270000000000002</c:v>
                </c:pt>
                <c:pt idx="883">
                  <c:v>0.30270000000000002</c:v>
                </c:pt>
                <c:pt idx="884">
                  <c:v>0.30270000000000002</c:v>
                </c:pt>
                <c:pt idx="885">
                  <c:v>0.30270000000000002</c:v>
                </c:pt>
                <c:pt idx="886">
                  <c:v>0.30270000000000002</c:v>
                </c:pt>
                <c:pt idx="887">
                  <c:v>0.34460000000000002</c:v>
                </c:pt>
                <c:pt idx="888">
                  <c:v>0.34460000000000002</c:v>
                </c:pt>
                <c:pt idx="889">
                  <c:v>0.34460000000000002</c:v>
                </c:pt>
                <c:pt idx="890">
                  <c:v>0.34460000000000002</c:v>
                </c:pt>
                <c:pt idx="891">
                  <c:v>0.33110000000000001</c:v>
                </c:pt>
                <c:pt idx="892">
                  <c:v>0.33110000000000001</c:v>
                </c:pt>
                <c:pt idx="893">
                  <c:v>0.33110000000000001</c:v>
                </c:pt>
                <c:pt idx="894">
                  <c:v>0.33110000000000001</c:v>
                </c:pt>
                <c:pt idx="895">
                  <c:v>0.33110000000000001</c:v>
                </c:pt>
                <c:pt idx="896">
                  <c:v>0.33110000000000001</c:v>
                </c:pt>
                <c:pt idx="897">
                  <c:v>0.35239999999999999</c:v>
                </c:pt>
                <c:pt idx="898">
                  <c:v>0.35239999999999999</c:v>
                </c:pt>
                <c:pt idx="899">
                  <c:v>0.35239999999999999</c:v>
                </c:pt>
                <c:pt idx="900">
                  <c:v>0.35239999999999999</c:v>
                </c:pt>
                <c:pt idx="901">
                  <c:v>0.35239999999999999</c:v>
                </c:pt>
                <c:pt idx="902">
                  <c:v>0.33110000000000001</c:v>
                </c:pt>
                <c:pt idx="903">
                  <c:v>0.35239999999999999</c:v>
                </c:pt>
                <c:pt idx="904">
                  <c:v>0.35239999999999999</c:v>
                </c:pt>
                <c:pt idx="905">
                  <c:v>0.35239999999999999</c:v>
                </c:pt>
                <c:pt idx="906">
                  <c:v>0.33110000000000001</c:v>
                </c:pt>
                <c:pt idx="907">
                  <c:v>0.3503</c:v>
                </c:pt>
                <c:pt idx="908">
                  <c:v>0.3503</c:v>
                </c:pt>
                <c:pt idx="909">
                  <c:v>0.3503</c:v>
                </c:pt>
                <c:pt idx="910">
                  <c:v>0.3503</c:v>
                </c:pt>
                <c:pt idx="911">
                  <c:v>0.3503</c:v>
                </c:pt>
                <c:pt idx="912">
                  <c:v>0.3503</c:v>
                </c:pt>
                <c:pt idx="913">
                  <c:v>0.3503</c:v>
                </c:pt>
                <c:pt idx="914">
                  <c:v>0.3503</c:v>
                </c:pt>
                <c:pt idx="915">
                  <c:v>0.3503</c:v>
                </c:pt>
                <c:pt idx="916">
                  <c:v>0.3503</c:v>
                </c:pt>
                <c:pt idx="917">
                  <c:v>0.3503</c:v>
                </c:pt>
                <c:pt idx="918">
                  <c:v>0.3503</c:v>
                </c:pt>
                <c:pt idx="919">
                  <c:v>0.3503</c:v>
                </c:pt>
                <c:pt idx="920">
                  <c:v>0.35360000000000003</c:v>
                </c:pt>
                <c:pt idx="921">
                  <c:v>0.35360000000000003</c:v>
                </c:pt>
                <c:pt idx="922">
                  <c:v>0.35360000000000003</c:v>
                </c:pt>
                <c:pt idx="923">
                  <c:v>0.35360000000000003</c:v>
                </c:pt>
                <c:pt idx="924">
                  <c:v>0.35360000000000003</c:v>
                </c:pt>
                <c:pt idx="925">
                  <c:v>0.35360000000000003</c:v>
                </c:pt>
                <c:pt idx="926">
                  <c:v>0.35360000000000003</c:v>
                </c:pt>
                <c:pt idx="927">
                  <c:v>0.35360000000000003</c:v>
                </c:pt>
                <c:pt idx="928">
                  <c:v>0.35360000000000003</c:v>
                </c:pt>
                <c:pt idx="929">
                  <c:v>0.35360000000000003</c:v>
                </c:pt>
                <c:pt idx="930">
                  <c:v>0.35360000000000003</c:v>
                </c:pt>
                <c:pt idx="931">
                  <c:v>0.35360000000000003</c:v>
                </c:pt>
                <c:pt idx="932">
                  <c:v>0.35360000000000003</c:v>
                </c:pt>
                <c:pt idx="933">
                  <c:v>0.35360000000000003</c:v>
                </c:pt>
                <c:pt idx="934">
                  <c:v>0.35360000000000003</c:v>
                </c:pt>
                <c:pt idx="935">
                  <c:v>0.35360000000000003</c:v>
                </c:pt>
                <c:pt idx="936">
                  <c:v>0.35360000000000003</c:v>
                </c:pt>
                <c:pt idx="937">
                  <c:v>0.35360000000000003</c:v>
                </c:pt>
                <c:pt idx="938">
                  <c:v>0.35360000000000003</c:v>
                </c:pt>
                <c:pt idx="939">
                  <c:v>0.35360000000000003</c:v>
                </c:pt>
                <c:pt idx="940">
                  <c:v>0.35360000000000003</c:v>
                </c:pt>
                <c:pt idx="941">
                  <c:v>0.35360000000000003</c:v>
                </c:pt>
                <c:pt idx="942">
                  <c:v>0.35360000000000003</c:v>
                </c:pt>
                <c:pt idx="943">
                  <c:v>0.35360000000000003</c:v>
                </c:pt>
                <c:pt idx="944">
                  <c:v>0.35360000000000003</c:v>
                </c:pt>
                <c:pt idx="945">
                  <c:v>0.35360000000000003</c:v>
                </c:pt>
                <c:pt idx="946">
                  <c:v>0.35949999999999999</c:v>
                </c:pt>
                <c:pt idx="947">
                  <c:v>0.35639999999999999</c:v>
                </c:pt>
                <c:pt idx="948">
                  <c:v>0.39850000000000002</c:v>
                </c:pt>
                <c:pt idx="949">
                  <c:v>0.43709999999999999</c:v>
                </c:pt>
                <c:pt idx="950">
                  <c:v>0.35949999999999999</c:v>
                </c:pt>
                <c:pt idx="951">
                  <c:v>0.35949999999999999</c:v>
                </c:pt>
                <c:pt idx="952">
                  <c:v>0.35949999999999999</c:v>
                </c:pt>
                <c:pt idx="953">
                  <c:v>0.35949999999999999</c:v>
                </c:pt>
                <c:pt idx="954">
                  <c:v>0.37859999999999999</c:v>
                </c:pt>
                <c:pt idx="955">
                  <c:v>0.37390000000000001</c:v>
                </c:pt>
                <c:pt idx="956">
                  <c:v>0.37390000000000001</c:v>
                </c:pt>
                <c:pt idx="957">
                  <c:v>0.37890000000000001</c:v>
                </c:pt>
                <c:pt idx="958">
                  <c:v>0.37890000000000001</c:v>
                </c:pt>
                <c:pt idx="959">
                  <c:v>0.38169999999999998</c:v>
                </c:pt>
                <c:pt idx="960">
                  <c:v>0.38169999999999998</c:v>
                </c:pt>
                <c:pt idx="961">
                  <c:v>0.38169999999999998</c:v>
                </c:pt>
                <c:pt idx="962">
                  <c:v>0.38169999999999998</c:v>
                </c:pt>
                <c:pt idx="963">
                  <c:v>0.38169999999999998</c:v>
                </c:pt>
                <c:pt idx="964">
                  <c:v>0.38169999999999998</c:v>
                </c:pt>
                <c:pt idx="965">
                  <c:v>0.38169999999999998</c:v>
                </c:pt>
                <c:pt idx="966">
                  <c:v>0.38169999999999998</c:v>
                </c:pt>
                <c:pt idx="967">
                  <c:v>0.38169999999999998</c:v>
                </c:pt>
                <c:pt idx="968">
                  <c:v>0.38169999999999998</c:v>
                </c:pt>
                <c:pt idx="969">
                  <c:v>0.38169999999999998</c:v>
                </c:pt>
                <c:pt idx="970">
                  <c:v>0.38169999999999998</c:v>
                </c:pt>
                <c:pt idx="971">
                  <c:v>0.38169999999999998</c:v>
                </c:pt>
                <c:pt idx="972">
                  <c:v>0.38169999999999998</c:v>
                </c:pt>
                <c:pt idx="973">
                  <c:v>0.38169999999999998</c:v>
                </c:pt>
                <c:pt idx="974">
                  <c:v>0.40529999999999999</c:v>
                </c:pt>
                <c:pt idx="975">
                  <c:v>0.3836</c:v>
                </c:pt>
                <c:pt idx="976">
                  <c:v>0.3836</c:v>
                </c:pt>
                <c:pt idx="977">
                  <c:v>0.3836</c:v>
                </c:pt>
                <c:pt idx="978">
                  <c:v>0.3836</c:v>
                </c:pt>
                <c:pt idx="979">
                  <c:v>0.3836</c:v>
                </c:pt>
                <c:pt idx="980">
                  <c:v>0.3836</c:v>
                </c:pt>
                <c:pt idx="981">
                  <c:v>0.3836</c:v>
                </c:pt>
                <c:pt idx="982">
                  <c:v>0.37659999999999999</c:v>
                </c:pt>
                <c:pt idx="983">
                  <c:v>0.37659999999999999</c:v>
                </c:pt>
                <c:pt idx="984">
                  <c:v>0.37659999999999999</c:v>
                </c:pt>
                <c:pt idx="985">
                  <c:v>0.37659999999999999</c:v>
                </c:pt>
                <c:pt idx="986">
                  <c:v>0.37659999999999999</c:v>
                </c:pt>
                <c:pt idx="987">
                  <c:v>0.37659999999999999</c:v>
                </c:pt>
                <c:pt idx="988">
                  <c:v>0.37659999999999999</c:v>
                </c:pt>
                <c:pt idx="989">
                  <c:v>0.37659999999999999</c:v>
                </c:pt>
                <c:pt idx="990">
                  <c:v>0.37659999999999999</c:v>
                </c:pt>
                <c:pt idx="991">
                  <c:v>0.37659999999999999</c:v>
                </c:pt>
                <c:pt idx="992">
                  <c:v>0.37659999999999999</c:v>
                </c:pt>
                <c:pt idx="993">
                  <c:v>0.37659999999999999</c:v>
                </c:pt>
                <c:pt idx="994">
                  <c:v>0.37659999999999999</c:v>
                </c:pt>
                <c:pt idx="995">
                  <c:v>0.39889999999999998</c:v>
                </c:pt>
                <c:pt idx="996">
                  <c:v>0.39889999999999998</c:v>
                </c:pt>
                <c:pt idx="997">
                  <c:v>0.3674</c:v>
                </c:pt>
                <c:pt idx="998">
                  <c:v>0.3674</c:v>
                </c:pt>
                <c:pt idx="999">
                  <c:v>0.3674</c:v>
                </c:pt>
                <c:pt idx="1000">
                  <c:v>0.3674</c:v>
                </c:pt>
                <c:pt idx="1001">
                  <c:v>0.40110000000000001</c:v>
                </c:pt>
                <c:pt idx="1002">
                  <c:v>0.38529999999999998</c:v>
                </c:pt>
                <c:pt idx="1003">
                  <c:v>0.36159999999999998</c:v>
                </c:pt>
                <c:pt idx="1004">
                  <c:v>0.3614</c:v>
                </c:pt>
                <c:pt idx="1005">
                  <c:v>0.3614</c:v>
                </c:pt>
                <c:pt idx="1006">
                  <c:v>0.3614</c:v>
                </c:pt>
                <c:pt idx="1007">
                  <c:v>0.3614</c:v>
                </c:pt>
                <c:pt idx="1008">
                  <c:v>0.3614</c:v>
                </c:pt>
                <c:pt idx="1009">
                  <c:v>0.3614</c:v>
                </c:pt>
                <c:pt idx="1010">
                  <c:v>0.3614</c:v>
                </c:pt>
                <c:pt idx="1011">
                  <c:v>0.3614</c:v>
                </c:pt>
                <c:pt idx="1012">
                  <c:v>0.3614</c:v>
                </c:pt>
                <c:pt idx="1013">
                  <c:v>0.3614</c:v>
                </c:pt>
                <c:pt idx="1014">
                  <c:v>0.3614</c:v>
                </c:pt>
                <c:pt idx="1015">
                  <c:v>0.3614</c:v>
                </c:pt>
                <c:pt idx="1016">
                  <c:v>0.3614</c:v>
                </c:pt>
                <c:pt idx="1017">
                  <c:v>0.3931</c:v>
                </c:pt>
                <c:pt idx="1018">
                  <c:v>0.40489999999999998</c:v>
                </c:pt>
                <c:pt idx="1019">
                  <c:v>0.40489999999999998</c:v>
                </c:pt>
                <c:pt idx="1020">
                  <c:v>0.40749999999999997</c:v>
                </c:pt>
                <c:pt idx="1021">
                  <c:v>0.40749999999999997</c:v>
                </c:pt>
                <c:pt idx="1022">
                  <c:v>0.40749999999999997</c:v>
                </c:pt>
                <c:pt idx="1023">
                  <c:v>0.40749999999999997</c:v>
                </c:pt>
                <c:pt idx="1024">
                  <c:v>0.40749999999999997</c:v>
                </c:pt>
                <c:pt idx="1025">
                  <c:v>0.40749999999999997</c:v>
                </c:pt>
                <c:pt idx="1026">
                  <c:v>0.40749999999999997</c:v>
                </c:pt>
                <c:pt idx="1027">
                  <c:v>0.40749999999999997</c:v>
                </c:pt>
                <c:pt idx="1028">
                  <c:v>0.40749999999999997</c:v>
                </c:pt>
                <c:pt idx="1029">
                  <c:v>0.40749999999999997</c:v>
                </c:pt>
                <c:pt idx="1030">
                  <c:v>0.40489999999999998</c:v>
                </c:pt>
                <c:pt idx="1031">
                  <c:v>0.40489999999999998</c:v>
                </c:pt>
                <c:pt idx="1032">
                  <c:v>0.40749999999999997</c:v>
                </c:pt>
                <c:pt idx="1033">
                  <c:v>0.40749999999999997</c:v>
                </c:pt>
                <c:pt idx="1034">
                  <c:v>0.40749999999999997</c:v>
                </c:pt>
                <c:pt idx="1035">
                  <c:v>0.40749999999999997</c:v>
                </c:pt>
                <c:pt idx="1036">
                  <c:v>0.40229999999999999</c:v>
                </c:pt>
                <c:pt idx="1037">
                  <c:v>0.40229999999999999</c:v>
                </c:pt>
                <c:pt idx="1038">
                  <c:v>0.40229999999999999</c:v>
                </c:pt>
                <c:pt idx="1039">
                  <c:v>0.40229999999999999</c:v>
                </c:pt>
                <c:pt idx="1040">
                  <c:v>0.40229999999999999</c:v>
                </c:pt>
                <c:pt idx="1041">
                  <c:v>0.40229999999999999</c:v>
                </c:pt>
                <c:pt idx="1042">
                  <c:v>0.40229999999999999</c:v>
                </c:pt>
                <c:pt idx="1043">
                  <c:v>0.40229999999999999</c:v>
                </c:pt>
                <c:pt idx="1044">
                  <c:v>0.40229999999999999</c:v>
                </c:pt>
                <c:pt idx="1045">
                  <c:v>0.40229999999999999</c:v>
                </c:pt>
                <c:pt idx="1046">
                  <c:v>0.4118</c:v>
                </c:pt>
                <c:pt idx="1047">
                  <c:v>0.4118</c:v>
                </c:pt>
                <c:pt idx="1048">
                  <c:v>0.40749999999999997</c:v>
                </c:pt>
                <c:pt idx="1049">
                  <c:v>0.40749999999999997</c:v>
                </c:pt>
                <c:pt idx="1050">
                  <c:v>0.40749999999999997</c:v>
                </c:pt>
                <c:pt idx="1051">
                  <c:v>0.3891</c:v>
                </c:pt>
                <c:pt idx="1052">
                  <c:v>0.3891</c:v>
                </c:pt>
                <c:pt idx="1053">
                  <c:v>0.3891</c:v>
                </c:pt>
                <c:pt idx="1054">
                  <c:v>0.3891</c:v>
                </c:pt>
                <c:pt idx="1055">
                  <c:v>0.3891</c:v>
                </c:pt>
                <c:pt idx="1056">
                  <c:v>0.3891</c:v>
                </c:pt>
                <c:pt idx="1057">
                  <c:v>0.3891</c:v>
                </c:pt>
                <c:pt idx="1058">
                  <c:v>0.3891</c:v>
                </c:pt>
                <c:pt idx="1059">
                  <c:v>0.3891</c:v>
                </c:pt>
                <c:pt idx="1060">
                  <c:v>0.3891</c:v>
                </c:pt>
                <c:pt idx="1061">
                  <c:v>0.3891</c:v>
                </c:pt>
                <c:pt idx="1062">
                  <c:v>0.3891</c:v>
                </c:pt>
                <c:pt idx="1063">
                  <c:v>0.3891</c:v>
                </c:pt>
                <c:pt idx="1064">
                  <c:v>0.3891</c:v>
                </c:pt>
                <c:pt idx="1065">
                  <c:v>0.3891</c:v>
                </c:pt>
                <c:pt idx="1066">
                  <c:v>0.3891</c:v>
                </c:pt>
                <c:pt idx="1067">
                  <c:v>0.3891</c:v>
                </c:pt>
                <c:pt idx="1068">
                  <c:v>0.3891</c:v>
                </c:pt>
                <c:pt idx="1069">
                  <c:v>0.3891</c:v>
                </c:pt>
                <c:pt idx="1070">
                  <c:v>0.3891</c:v>
                </c:pt>
                <c:pt idx="1071">
                  <c:v>0.3891</c:v>
                </c:pt>
                <c:pt idx="1072">
                  <c:v>0.40429999999999999</c:v>
                </c:pt>
                <c:pt idx="1073">
                  <c:v>0.3891</c:v>
                </c:pt>
                <c:pt idx="1074">
                  <c:v>0.3891</c:v>
                </c:pt>
                <c:pt idx="1075">
                  <c:v>0.3891</c:v>
                </c:pt>
                <c:pt idx="1076">
                  <c:v>0.3891</c:v>
                </c:pt>
                <c:pt idx="1077">
                  <c:v>0.40429999999999999</c:v>
                </c:pt>
                <c:pt idx="1078">
                  <c:v>0.44529999999999997</c:v>
                </c:pt>
                <c:pt idx="1079">
                  <c:v>0.3891</c:v>
                </c:pt>
                <c:pt idx="1080">
                  <c:v>0.39389999999999997</c:v>
                </c:pt>
                <c:pt idx="1081">
                  <c:v>-0.99990000000000001</c:v>
                </c:pt>
                <c:pt idx="1082">
                  <c:v>0.37409999999999999</c:v>
                </c:pt>
                <c:pt idx="1083">
                  <c:v>0.37409999999999999</c:v>
                </c:pt>
                <c:pt idx="1084">
                  <c:v>0.37409999999999999</c:v>
                </c:pt>
                <c:pt idx="1085">
                  <c:v>0.37409999999999999</c:v>
                </c:pt>
                <c:pt idx="1086">
                  <c:v>0.37409999999999999</c:v>
                </c:pt>
                <c:pt idx="1087">
                  <c:v>0.37409999999999999</c:v>
                </c:pt>
                <c:pt idx="1088">
                  <c:v>0.37409999999999999</c:v>
                </c:pt>
                <c:pt idx="1089">
                  <c:v>0.37409999999999999</c:v>
                </c:pt>
                <c:pt idx="1090">
                  <c:v>0.37409999999999999</c:v>
                </c:pt>
                <c:pt idx="1091">
                  <c:v>0.37340000000000001</c:v>
                </c:pt>
                <c:pt idx="1092">
                  <c:v>0.37340000000000001</c:v>
                </c:pt>
                <c:pt idx="1093">
                  <c:v>0.37340000000000001</c:v>
                </c:pt>
                <c:pt idx="1094">
                  <c:v>0.37340000000000001</c:v>
                </c:pt>
                <c:pt idx="1095">
                  <c:v>0.37340000000000001</c:v>
                </c:pt>
                <c:pt idx="1096">
                  <c:v>0.37409999999999999</c:v>
                </c:pt>
                <c:pt idx="1097">
                  <c:v>0.37409999999999999</c:v>
                </c:pt>
                <c:pt idx="1098">
                  <c:v>0.37409999999999999</c:v>
                </c:pt>
                <c:pt idx="1099">
                  <c:v>0.37569999999999998</c:v>
                </c:pt>
                <c:pt idx="1100">
                  <c:v>0.37569999999999998</c:v>
                </c:pt>
                <c:pt idx="1101">
                  <c:v>0.36299999999999999</c:v>
                </c:pt>
                <c:pt idx="1102">
                  <c:v>0.36649999999999999</c:v>
                </c:pt>
                <c:pt idx="1103">
                  <c:v>0.36649999999999999</c:v>
                </c:pt>
                <c:pt idx="1104">
                  <c:v>0.36649999999999999</c:v>
                </c:pt>
                <c:pt idx="1105">
                  <c:v>0.36649999999999999</c:v>
                </c:pt>
                <c:pt idx="1106">
                  <c:v>0.36649999999999999</c:v>
                </c:pt>
                <c:pt idx="1107">
                  <c:v>0.36649999999999999</c:v>
                </c:pt>
                <c:pt idx="1108">
                  <c:v>0.36649999999999999</c:v>
                </c:pt>
                <c:pt idx="1109">
                  <c:v>0.36649999999999999</c:v>
                </c:pt>
                <c:pt idx="1110">
                  <c:v>0.36649999999999999</c:v>
                </c:pt>
                <c:pt idx="1111">
                  <c:v>0.36649999999999999</c:v>
                </c:pt>
                <c:pt idx="1112">
                  <c:v>0.36649999999999999</c:v>
                </c:pt>
                <c:pt idx="1113">
                  <c:v>0.36649999999999999</c:v>
                </c:pt>
                <c:pt idx="1114">
                  <c:v>0.36649999999999999</c:v>
                </c:pt>
                <c:pt idx="1115">
                  <c:v>0.36649999999999999</c:v>
                </c:pt>
                <c:pt idx="1116">
                  <c:v>0.36649999999999999</c:v>
                </c:pt>
                <c:pt idx="1117">
                  <c:v>0.36649999999999999</c:v>
                </c:pt>
                <c:pt idx="1118">
                  <c:v>0.36649999999999999</c:v>
                </c:pt>
                <c:pt idx="1119">
                  <c:v>0.36649999999999999</c:v>
                </c:pt>
                <c:pt idx="1120">
                  <c:v>0.36649999999999999</c:v>
                </c:pt>
                <c:pt idx="1121">
                  <c:v>0.36649999999999999</c:v>
                </c:pt>
                <c:pt idx="1122">
                  <c:v>0.36649999999999999</c:v>
                </c:pt>
                <c:pt idx="1123">
                  <c:v>0.36649999999999999</c:v>
                </c:pt>
                <c:pt idx="1124">
                  <c:v>0.36649999999999999</c:v>
                </c:pt>
                <c:pt idx="1125">
                  <c:v>0.36649999999999999</c:v>
                </c:pt>
                <c:pt idx="1126">
                  <c:v>0.36649999999999999</c:v>
                </c:pt>
                <c:pt idx="1127">
                  <c:v>0.37569999999999998</c:v>
                </c:pt>
                <c:pt idx="1128">
                  <c:v>0.37569999999999998</c:v>
                </c:pt>
                <c:pt idx="1129">
                  <c:v>0.37569999999999998</c:v>
                </c:pt>
                <c:pt idx="1130">
                  <c:v>0.33439999999999998</c:v>
                </c:pt>
                <c:pt idx="1131">
                  <c:v>0.3367</c:v>
                </c:pt>
                <c:pt idx="1132">
                  <c:v>0.3367</c:v>
                </c:pt>
                <c:pt idx="1133">
                  <c:v>0.33439999999999998</c:v>
                </c:pt>
                <c:pt idx="1134">
                  <c:v>0.3367</c:v>
                </c:pt>
                <c:pt idx="1135">
                  <c:v>0.3367</c:v>
                </c:pt>
                <c:pt idx="1136">
                  <c:v>0.32550000000000001</c:v>
                </c:pt>
                <c:pt idx="1137">
                  <c:v>0.35370000000000001</c:v>
                </c:pt>
                <c:pt idx="1138">
                  <c:v>0.37019999999999997</c:v>
                </c:pt>
                <c:pt idx="1139">
                  <c:v>0.35370000000000001</c:v>
                </c:pt>
                <c:pt idx="1140">
                  <c:v>0.35370000000000001</c:v>
                </c:pt>
                <c:pt idx="1141">
                  <c:v>0.35930000000000001</c:v>
                </c:pt>
                <c:pt idx="1142">
                  <c:v>0.35930000000000001</c:v>
                </c:pt>
                <c:pt idx="1143">
                  <c:v>0.35930000000000001</c:v>
                </c:pt>
                <c:pt idx="1144">
                  <c:v>0.37019999999999997</c:v>
                </c:pt>
                <c:pt idx="1145">
                  <c:v>0.37019999999999997</c:v>
                </c:pt>
                <c:pt idx="1146">
                  <c:v>0.35370000000000001</c:v>
                </c:pt>
                <c:pt idx="1147">
                  <c:v>0.3206</c:v>
                </c:pt>
                <c:pt idx="1148">
                  <c:v>0.35470000000000002</c:v>
                </c:pt>
                <c:pt idx="1149">
                  <c:v>0.3488</c:v>
                </c:pt>
                <c:pt idx="1150">
                  <c:v>0.3488</c:v>
                </c:pt>
                <c:pt idx="1151">
                  <c:v>0.38550000000000001</c:v>
                </c:pt>
                <c:pt idx="1152">
                  <c:v>0.38550000000000001</c:v>
                </c:pt>
                <c:pt idx="1153">
                  <c:v>0.38550000000000001</c:v>
                </c:pt>
                <c:pt idx="1154">
                  <c:v>0.38550000000000001</c:v>
                </c:pt>
                <c:pt idx="1155">
                  <c:v>0.38550000000000001</c:v>
                </c:pt>
                <c:pt idx="1156">
                  <c:v>0.38550000000000001</c:v>
                </c:pt>
                <c:pt idx="1157">
                  <c:v>0.37769999999999998</c:v>
                </c:pt>
                <c:pt idx="1158">
                  <c:v>0.37769999999999998</c:v>
                </c:pt>
                <c:pt idx="1159">
                  <c:v>0.37769999999999998</c:v>
                </c:pt>
                <c:pt idx="1160">
                  <c:v>0.37769999999999998</c:v>
                </c:pt>
                <c:pt idx="1161">
                  <c:v>0.37769999999999998</c:v>
                </c:pt>
                <c:pt idx="1162">
                  <c:v>0.37769999999999998</c:v>
                </c:pt>
                <c:pt idx="1163">
                  <c:v>0.37769999999999998</c:v>
                </c:pt>
                <c:pt idx="1164">
                  <c:v>0.37769999999999998</c:v>
                </c:pt>
                <c:pt idx="1165">
                  <c:v>0.37769999999999998</c:v>
                </c:pt>
                <c:pt idx="1166">
                  <c:v>0.38550000000000001</c:v>
                </c:pt>
                <c:pt idx="1167">
                  <c:v>0.37769999999999998</c:v>
                </c:pt>
                <c:pt idx="1168">
                  <c:v>0.37769999999999998</c:v>
                </c:pt>
                <c:pt idx="1169">
                  <c:v>0.38719999999999999</c:v>
                </c:pt>
                <c:pt idx="1170">
                  <c:v>0.38719999999999999</c:v>
                </c:pt>
                <c:pt idx="1171">
                  <c:v>0.38719999999999999</c:v>
                </c:pt>
                <c:pt idx="1172">
                  <c:v>0.38719999999999999</c:v>
                </c:pt>
                <c:pt idx="1173">
                  <c:v>0.32340000000000002</c:v>
                </c:pt>
                <c:pt idx="1174">
                  <c:v>0.37580000000000002</c:v>
                </c:pt>
                <c:pt idx="1175">
                  <c:v>0.37580000000000002</c:v>
                </c:pt>
                <c:pt idx="1176">
                  <c:v>0.32340000000000002</c:v>
                </c:pt>
                <c:pt idx="1177">
                  <c:v>0.32340000000000002</c:v>
                </c:pt>
                <c:pt idx="1178">
                  <c:v>0.32340000000000002</c:v>
                </c:pt>
                <c:pt idx="1179">
                  <c:v>0.32340000000000002</c:v>
                </c:pt>
                <c:pt idx="1180">
                  <c:v>0.32340000000000002</c:v>
                </c:pt>
                <c:pt idx="1181">
                  <c:v>0.32340000000000002</c:v>
                </c:pt>
                <c:pt idx="1182">
                  <c:v>0.32340000000000002</c:v>
                </c:pt>
                <c:pt idx="1183">
                  <c:v>0.32340000000000002</c:v>
                </c:pt>
                <c:pt idx="1184">
                  <c:v>0.32340000000000002</c:v>
                </c:pt>
                <c:pt idx="1185">
                  <c:v>0.32340000000000002</c:v>
                </c:pt>
                <c:pt idx="1186">
                  <c:v>0.32340000000000002</c:v>
                </c:pt>
                <c:pt idx="1187">
                  <c:v>0.32340000000000002</c:v>
                </c:pt>
                <c:pt idx="1188">
                  <c:v>0.32340000000000002</c:v>
                </c:pt>
                <c:pt idx="1189">
                  <c:v>0.38719999999999999</c:v>
                </c:pt>
                <c:pt idx="1190">
                  <c:v>0.37769999999999998</c:v>
                </c:pt>
                <c:pt idx="1191">
                  <c:v>0.37769999999999998</c:v>
                </c:pt>
                <c:pt idx="1192">
                  <c:v>0.37769999999999998</c:v>
                </c:pt>
                <c:pt idx="1193">
                  <c:v>0.38719999999999999</c:v>
                </c:pt>
                <c:pt idx="1194">
                  <c:v>0.32340000000000002</c:v>
                </c:pt>
                <c:pt idx="1195">
                  <c:v>0.3916</c:v>
                </c:pt>
                <c:pt idx="1196">
                  <c:v>0.3916</c:v>
                </c:pt>
                <c:pt idx="1197">
                  <c:v>0.3916</c:v>
                </c:pt>
                <c:pt idx="1198">
                  <c:v>0.3916</c:v>
                </c:pt>
                <c:pt idx="1199">
                  <c:v>0.3916</c:v>
                </c:pt>
                <c:pt idx="1200">
                  <c:v>0.37480000000000002</c:v>
                </c:pt>
                <c:pt idx="1201">
                  <c:v>0.37480000000000002</c:v>
                </c:pt>
                <c:pt idx="1202">
                  <c:v>0.37480000000000002</c:v>
                </c:pt>
                <c:pt idx="1203">
                  <c:v>0.37480000000000002</c:v>
                </c:pt>
                <c:pt idx="1204">
                  <c:v>0.37480000000000002</c:v>
                </c:pt>
                <c:pt idx="1205">
                  <c:v>0.37480000000000002</c:v>
                </c:pt>
                <c:pt idx="1206">
                  <c:v>0.37480000000000002</c:v>
                </c:pt>
                <c:pt idx="1207">
                  <c:v>0.37480000000000002</c:v>
                </c:pt>
                <c:pt idx="1208">
                  <c:v>0.37480000000000002</c:v>
                </c:pt>
                <c:pt idx="1209">
                  <c:v>0.37480000000000002</c:v>
                </c:pt>
                <c:pt idx="1210">
                  <c:v>0.37480000000000002</c:v>
                </c:pt>
                <c:pt idx="1211">
                  <c:v>0.37480000000000002</c:v>
                </c:pt>
                <c:pt idx="1212">
                  <c:v>0.37480000000000002</c:v>
                </c:pt>
                <c:pt idx="1213">
                  <c:v>0.37480000000000002</c:v>
                </c:pt>
                <c:pt idx="1214">
                  <c:v>0.37480000000000002</c:v>
                </c:pt>
                <c:pt idx="1215">
                  <c:v>0.37480000000000002</c:v>
                </c:pt>
                <c:pt idx="1216">
                  <c:v>0.37480000000000002</c:v>
                </c:pt>
                <c:pt idx="1217">
                  <c:v>0.37480000000000002</c:v>
                </c:pt>
                <c:pt idx="1218">
                  <c:v>0.37480000000000002</c:v>
                </c:pt>
                <c:pt idx="1219">
                  <c:v>0.37480000000000002</c:v>
                </c:pt>
                <c:pt idx="1220">
                  <c:v>0.37480000000000002</c:v>
                </c:pt>
                <c:pt idx="1221">
                  <c:v>0.37480000000000002</c:v>
                </c:pt>
                <c:pt idx="1222">
                  <c:v>0.34029999999999999</c:v>
                </c:pt>
                <c:pt idx="1223">
                  <c:v>0.34029999999999999</c:v>
                </c:pt>
                <c:pt idx="1224">
                  <c:v>0.37480000000000002</c:v>
                </c:pt>
                <c:pt idx="1225">
                  <c:v>0.37480000000000002</c:v>
                </c:pt>
                <c:pt idx="1226">
                  <c:v>0.37480000000000002</c:v>
                </c:pt>
                <c:pt idx="1227">
                  <c:v>0.37480000000000002</c:v>
                </c:pt>
                <c:pt idx="1228">
                  <c:v>0.37480000000000002</c:v>
                </c:pt>
                <c:pt idx="1229">
                  <c:v>0.37480000000000002</c:v>
                </c:pt>
                <c:pt idx="1230">
                  <c:v>0.37480000000000002</c:v>
                </c:pt>
                <c:pt idx="1231">
                  <c:v>0.37480000000000002</c:v>
                </c:pt>
                <c:pt idx="1232">
                  <c:v>0.34029999999999999</c:v>
                </c:pt>
                <c:pt idx="1233">
                  <c:v>0.34029999999999999</c:v>
                </c:pt>
                <c:pt idx="1234">
                  <c:v>0.34029999999999999</c:v>
                </c:pt>
                <c:pt idx="1235">
                  <c:v>0.34029999999999999</c:v>
                </c:pt>
                <c:pt idx="1236">
                  <c:v>0.34029999999999999</c:v>
                </c:pt>
                <c:pt idx="1237">
                  <c:v>0.34029999999999999</c:v>
                </c:pt>
                <c:pt idx="1238">
                  <c:v>0.30270000000000002</c:v>
                </c:pt>
                <c:pt idx="1239">
                  <c:v>0.30270000000000002</c:v>
                </c:pt>
                <c:pt idx="1240">
                  <c:v>0.30270000000000002</c:v>
                </c:pt>
                <c:pt idx="1241">
                  <c:v>0.30270000000000002</c:v>
                </c:pt>
                <c:pt idx="1242">
                  <c:v>0.34039999999999998</c:v>
                </c:pt>
                <c:pt idx="1243">
                  <c:v>0.3337</c:v>
                </c:pt>
                <c:pt idx="1244">
                  <c:v>0.3337</c:v>
                </c:pt>
                <c:pt idx="1245">
                  <c:v>0.3337</c:v>
                </c:pt>
                <c:pt idx="1246">
                  <c:v>0.3337</c:v>
                </c:pt>
                <c:pt idx="1247">
                  <c:v>0.3337</c:v>
                </c:pt>
                <c:pt idx="1248">
                  <c:v>0.3337</c:v>
                </c:pt>
                <c:pt idx="1249">
                  <c:v>0.3337</c:v>
                </c:pt>
                <c:pt idx="1250">
                  <c:v>0.3337</c:v>
                </c:pt>
                <c:pt idx="1251">
                  <c:v>0.3337</c:v>
                </c:pt>
                <c:pt idx="1252">
                  <c:v>0.3337</c:v>
                </c:pt>
                <c:pt idx="1253">
                  <c:v>0.3337</c:v>
                </c:pt>
                <c:pt idx="1254">
                  <c:v>0.33360000000000001</c:v>
                </c:pt>
                <c:pt idx="1255">
                  <c:v>0.30449999999999999</c:v>
                </c:pt>
                <c:pt idx="1256">
                  <c:v>0.30449999999999999</c:v>
                </c:pt>
                <c:pt idx="1257">
                  <c:v>0.30449999999999999</c:v>
                </c:pt>
                <c:pt idx="1258">
                  <c:v>0.30449999999999999</c:v>
                </c:pt>
                <c:pt idx="1259">
                  <c:v>0.30449999999999999</c:v>
                </c:pt>
                <c:pt idx="1260">
                  <c:v>0.30449999999999999</c:v>
                </c:pt>
                <c:pt idx="1261">
                  <c:v>0.3337</c:v>
                </c:pt>
                <c:pt idx="1262">
                  <c:v>0.3337</c:v>
                </c:pt>
                <c:pt idx="1263">
                  <c:v>0.3337</c:v>
                </c:pt>
                <c:pt idx="1264">
                  <c:v>0.3337</c:v>
                </c:pt>
                <c:pt idx="1265">
                  <c:v>0.3337</c:v>
                </c:pt>
                <c:pt idx="1266">
                  <c:v>0.3337</c:v>
                </c:pt>
                <c:pt idx="1267">
                  <c:v>0.3337</c:v>
                </c:pt>
                <c:pt idx="1268">
                  <c:v>0.3337</c:v>
                </c:pt>
                <c:pt idx="1269">
                  <c:v>0.33360000000000001</c:v>
                </c:pt>
                <c:pt idx="1270">
                  <c:v>0.30449999999999999</c:v>
                </c:pt>
                <c:pt idx="1271">
                  <c:v>0.30909999999999999</c:v>
                </c:pt>
                <c:pt idx="1272">
                  <c:v>0.30449999999999999</c:v>
                </c:pt>
                <c:pt idx="1273">
                  <c:v>0.30449999999999999</c:v>
                </c:pt>
                <c:pt idx="1274">
                  <c:v>0.30449999999999999</c:v>
                </c:pt>
                <c:pt idx="1275">
                  <c:v>0.30449999999999999</c:v>
                </c:pt>
                <c:pt idx="1276">
                  <c:v>0.33360000000000001</c:v>
                </c:pt>
                <c:pt idx="1277">
                  <c:v>0.3337</c:v>
                </c:pt>
                <c:pt idx="1278">
                  <c:v>0.3337</c:v>
                </c:pt>
                <c:pt idx="1279">
                  <c:v>0.33040000000000003</c:v>
                </c:pt>
                <c:pt idx="1280">
                  <c:v>0.33040000000000003</c:v>
                </c:pt>
                <c:pt idx="1281">
                  <c:v>0.33040000000000003</c:v>
                </c:pt>
                <c:pt idx="1282">
                  <c:v>0.33040000000000003</c:v>
                </c:pt>
                <c:pt idx="1283">
                  <c:v>0.33040000000000003</c:v>
                </c:pt>
                <c:pt idx="1284">
                  <c:v>0.33040000000000003</c:v>
                </c:pt>
                <c:pt idx="1285">
                  <c:v>0.33040000000000003</c:v>
                </c:pt>
                <c:pt idx="1286">
                  <c:v>0.35110000000000002</c:v>
                </c:pt>
                <c:pt idx="1287">
                  <c:v>0.35310000000000002</c:v>
                </c:pt>
                <c:pt idx="1288">
                  <c:v>0.35310000000000002</c:v>
                </c:pt>
                <c:pt idx="1289">
                  <c:v>0.35310000000000002</c:v>
                </c:pt>
                <c:pt idx="1290">
                  <c:v>0.35310000000000002</c:v>
                </c:pt>
                <c:pt idx="1291">
                  <c:v>0.3594</c:v>
                </c:pt>
                <c:pt idx="1292">
                  <c:v>0.35880000000000001</c:v>
                </c:pt>
                <c:pt idx="1293">
                  <c:v>0.38019999999999998</c:v>
                </c:pt>
                <c:pt idx="1294">
                  <c:v>0.38469999999999999</c:v>
                </c:pt>
                <c:pt idx="1295">
                  <c:v>0.38469999999999999</c:v>
                </c:pt>
                <c:pt idx="1296">
                  <c:v>0.38469999999999999</c:v>
                </c:pt>
                <c:pt idx="1297">
                  <c:v>0.38469999999999999</c:v>
                </c:pt>
                <c:pt idx="1298">
                  <c:v>0.38469999999999999</c:v>
                </c:pt>
                <c:pt idx="1299">
                  <c:v>0.38469999999999999</c:v>
                </c:pt>
                <c:pt idx="1300">
                  <c:v>0.39090000000000003</c:v>
                </c:pt>
                <c:pt idx="1301">
                  <c:v>0.4012</c:v>
                </c:pt>
                <c:pt idx="1302">
                  <c:v>0.34539999999999998</c:v>
                </c:pt>
                <c:pt idx="1303">
                  <c:v>0.40350000000000003</c:v>
                </c:pt>
                <c:pt idx="1304">
                  <c:v>0.4078</c:v>
                </c:pt>
                <c:pt idx="1305">
                  <c:v>0.4078</c:v>
                </c:pt>
                <c:pt idx="1306">
                  <c:v>0.4078</c:v>
                </c:pt>
                <c:pt idx="1307">
                  <c:v>0.4078</c:v>
                </c:pt>
                <c:pt idx="1308">
                  <c:v>0.4078</c:v>
                </c:pt>
                <c:pt idx="1309">
                  <c:v>0.4078</c:v>
                </c:pt>
                <c:pt idx="1310">
                  <c:v>0.4078</c:v>
                </c:pt>
                <c:pt idx="1311">
                  <c:v>0.40379999999999999</c:v>
                </c:pt>
                <c:pt idx="1312">
                  <c:v>0.39560000000000001</c:v>
                </c:pt>
                <c:pt idx="1313">
                  <c:v>0.38229999999999997</c:v>
                </c:pt>
                <c:pt idx="1314">
                  <c:v>0.38229999999999997</c:v>
                </c:pt>
                <c:pt idx="1315">
                  <c:v>0.38229999999999997</c:v>
                </c:pt>
                <c:pt idx="1316">
                  <c:v>0.38229999999999997</c:v>
                </c:pt>
                <c:pt idx="1317">
                  <c:v>0.38229999999999997</c:v>
                </c:pt>
                <c:pt idx="1318">
                  <c:v>0.38229999999999997</c:v>
                </c:pt>
                <c:pt idx="1319">
                  <c:v>0.3649</c:v>
                </c:pt>
                <c:pt idx="1320">
                  <c:v>0.51900000000000002</c:v>
                </c:pt>
                <c:pt idx="1321">
                  <c:v>0.56940000000000002</c:v>
                </c:pt>
                <c:pt idx="1322">
                  <c:v>0.57830000000000004</c:v>
                </c:pt>
                <c:pt idx="1323">
                  <c:v>0.55640000000000001</c:v>
                </c:pt>
                <c:pt idx="1324">
                  <c:v>0.55640000000000001</c:v>
                </c:pt>
                <c:pt idx="1325">
                  <c:v>0.5323</c:v>
                </c:pt>
                <c:pt idx="1326">
                  <c:v>0.50449999999999995</c:v>
                </c:pt>
                <c:pt idx="1327">
                  <c:v>0.54179999999999995</c:v>
                </c:pt>
                <c:pt idx="1328">
                  <c:v>0.50990000000000002</c:v>
                </c:pt>
                <c:pt idx="1329">
                  <c:v>0.50990000000000002</c:v>
                </c:pt>
                <c:pt idx="1330">
                  <c:v>0.50990000000000002</c:v>
                </c:pt>
                <c:pt idx="1331">
                  <c:v>0.50990000000000002</c:v>
                </c:pt>
                <c:pt idx="1332">
                  <c:v>0.50990000000000002</c:v>
                </c:pt>
                <c:pt idx="1333">
                  <c:v>0.50990000000000002</c:v>
                </c:pt>
                <c:pt idx="1334">
                  <c:v>0.50990000000000002</c:v>
                </c:pt>
                <c:pt idx="1335">
                  <c:v>0.50990000000000002</c:v>
                </c:pt>
                <c:pt idx="1336">
                  <c:v>0.50990000000000002</c:v>
                </c:pt>
                <c:pt idx="1337">
                  <c:v>0.50990000000000002</c:v>
                </c:pt>
                <c:pt idx="1338">
                  <c:v>0.50990000000000002</c:v>
                </c:pt>
                <c:pt idx="1339">
                  <c:v>0.48080000000000001</c:v>
                </c:pt>
                <c:pt idx="1340">
                  <c:v>0.54410000000000003</c:v>
                </c:pt>
                <c:pt idx="1341">
                  <c:v>0.51919999999999999</c:v>
                </c:pt>
                <c:pt idx="1342">
                  <c:v>0.54410000000000003</c:v>
                </c:pt>
                <c:pt idx="1343">
                  <c:v>0.54410000000000003</c:v>
                </c:pt>
                <c:pt idx="1344">
                  <c:v>0.54410000000000003</c:v>
                </c:pt>
                <c:pt idx="1345">
                  <c:v>0.54410000000000003</c:v>
                </c:pt>
                <c:pt idx="1346">
                  <c:v>0.54410000000000003</c:v>
                </c:pt>
                <c:pt idx="1347">
                  <c:v>0.54410000000000003</c:v>
                </c:pt>
                <c:pt idx="1348">
                  <c:v>0.54410000000000003</c:v>
                </c:pt>
                <c:pt idx="1349">
                  <c:v>0.54410000000000003</c:v>
                </c:pt>
                <c:pt idx="1350">
                  <c:v>0.54410000000000003</c:v>
                </c:pt>
                <c:pt idx="1351">
                  <c:v>0.54410000000000003</c:v>
                </c:pt>
                <c:pt idx="1352">
                  <c:v>0.54410000000000003</c:v>
                </c:pt>
                <c:pt idx="1353">
                  <c:v>0.54410000000000003</c:v>
                </c:pt>
                <c:pt idx="1354">
                  <c:v>0.54410000000000003</c:v>
                </c:pt>
                <c:pt idx="1355">
                  <c:v>0.54410000000000003</c:v>
                </c:pt>
                <c:pt idx="1356">
                  <c:v>0.51919999999999999</c:v>
                </c:pt>
                <c:pt idx="1357">
                  <c:v>0.51919999999999999</c:v>
                </c:pt>
                <c:pt idx="1358">
                  <c:v>0.51919999999999999</c:v>
                </c:pt>
                <c:pt idx="1359">
                  <c:v>0.51919999999999999</c:v>
                </c:pt>
                <c:pt idx="1360">
                  <c:v>0.51919999999999999</c:v>
                </c:pt>
                <c:pt idx="1361">
                  <c:v>0.51919999999999999</c:v>
                </c:pt>
                <c:pt idx="1362">
                  <c:v>0.51919999999999999</c:v>
                </c:pt>
                <c:pt idx="1363">
                  <c:v>0.51919999999999999</c:v>
                </c:pt>
                <c:pt idx="1364">
                  <c:v>0.51919999999999999</c:v>
                </c:pt>
                <c:pt idx="1365">
                  <c:v>0.51919999999999999</c:v>
                </c:pt>
                <c:pt idx="1366">
                  <c:v>0.48080000000000001</c:v>
                </c:pt>
                <c:pt idx="1367">
                  <c:v>0.43369999999999997</c:v>
                </c:pt>
                <c:pt idx="1368">
                  <c:v>0.41839999999999999</c:v>
                </c:pt>
                <c:pt idx="1369">
                  <c:v>0.40150000000000002</c:v>
                </c:pt>
                <c:pt idx="1370">
                  <c:v>0.36730000000000002</c:v>
                </c:pt>
                <c:pt idx="1371">
                  <c:v>0.37080000000000002</c:v>
                </c:pt>
                <c:pt idx="1372">
                  <c:v>0.44950000000000001</c:v>
                </c:pt>
                <c:pt idx="1373">
                  <c:v>0.46529999999999999</c:v>
                </c:pt>
                <c:pt idx="1374">
                  <c:v>0.54900000000000004</c:v>
                </c:pt>
                <c:pt idx="1375">
                  <c:v>0.58240000000000003</c:v>
                </c:pt>
                <c:pt idx="1376">
                  <c:v>0.50980000000000003</c:v>
                </c:pt>
                <c:pt idx="1377">
                  <c:v>0.53469999999999995</c:v>
                </c:pt>
                <c:pt idx="1378">
                  <c:v>0.47649999999999998</c:v>
                </c:pt>
                <c:pt idx="1379">
                  <c:v>0.42270000000000002</c:v>
                </c:pt>
                <c:pt idx="1380">
                  <c:v>0.43980000000000002</c:v>
                </c:pt>
                <c:pt idx="1381">
                  <c:v>0.43790000000000001</c:v>
                </c:pt>
                <c:pt idx="1382">
                  <c:v>0.42309999999999998</c:v>
                </c:pt>
                <c:pt idx="1383">
                  <c:v>0.4632</c:v>
                </c:pt>
                <c:pt idx="1384">
                  <c:v>0.45569999999999999</c:v>
                </c:pt>
                <c:pt idx="1385">
                  <c:v>0.45569999999999999</c:v>
                </c:pt>
                <c:pt idx="1386">
                  <c:v>0.45569999999999999</c:v>
                </c:pt>
                <c:pt idx="1387">
                  <c:v>0.31419999999999998</c:v>
                </c:pt>
                <c:pt idx="1388">
                  <c:v>0.31419999999999998</c:v>
                </c:pt>
                <c:pt idx="1389">
                  <c:v>0.31419999999999998</c:v>
                </c:pt>
                <c:pt idx="1390">
                  <c:v>0.31419999999999998</c:v>
                </c:pt>
                <c:pt idx="1391">
                  <c:v>0.42180000000000001</c:v>
                </c:pt>
                <c:pt idx="1392">
                  <c:v>0.42180000000000001</c:v>
                </c:pt>
                <c:pt idx="1393">
                  <c:v>0.42180000000000001</c:v>
                </c:pt>
                <c:pt idx="1394">
                  <c:v>0.3296</c:v>
                </c:pt>
                <c:pt idx="1395">
                  <c:v>0.3296</c:v>
                </c:pt>
                <c:pt idx="1396">
                  <c:v>0.32440000000000002</c:v>
                </c:pt>
                <c:pt idx="1397">
                  <c:v>0.37019999999999997</c:v>
                </c:pt>
                <c:pt idx="1398">
                  <c:v>0.40720000000000001</c:v>
                </c:pt>
                <c:pt idx="1399">
                  <c:v>0.45279999999999998</c:v>
                </c:pt>
                <c:pt idx="1400">
                  <c:v>0.55700000000000005</c:v>
                </c:pt>
                <c:pt idx="1401">
                  <c:v>0.55700000000000005</c:v>
                </c:pt>
                <c:pt idx="1402">
                  <c:v>0.55700000000000005</c:v>
                </c:pt>
                <c:pt idx="1403">
                  <c:v>0.55700000000000005</c:v>
                </c:pt>
                <c:pt idx="1404">
                  <c:v>0.55700000000000005</c:v>
                </c:pt>
                <c:pt idx="1405">
                  <c:v>0.55700000000000005</c:v>
                </c:pt>
                <c:pt idx="1406">
                  <c:v>0.55700000000000005</c:v>
                </c:pt>
                <c:pt idx="1407">
                  <c:v>0.55700000000000005</c:v>
                </c:pt>
                <c:pt idx="1408">
                  <c:v>0.55700000000000005</c:v>
                </c:pt>
                <c:pt idx="1409">
                  <c:v>0.55700000000000005</c:v>
                </c:pt>
                <c:pt idx="1410">
                  <c:v>0.52110000000000001</c:v>
                </c:pt>
                <c:pt idx="1411">
                  <c:v>0.56130000000000002</c:v>
                </c:pt>
                <c:pt idx="1412">
                  <c:v>0.44240000000000002</c:v>
                </c:pt>
                <c:pt idx="1413">
                  <c:v>0.433</c:v>
                </c:pt>
                <c:pt idx="1414">
                  <c:v>0.49209999999999998</c:v>
                </c:pt>
                <c:pt idx="1415">
                  <c:v>0.49419999999999997</c:v>
                </c:pt>
                <c:pt idx="1416">
                  <c:v>0.49909999999999999</c:v>
                </c:pt>
                <c:pt idx="1417">
                  <c:v>0.48759999999999998</c:v>
                </c:pt>
                <c:pt idx="1418">
                  <c:v>0.54359999999999997</c:v>
                </c:pt>
                <c:pt idx="1419">
                  <c:v>0.37480000000000002</c:v>
                </c:pt>
                <c:pt idx="1420">
                  <c:v>0.33900000000000002</c:v>
                </c:pt>
                <c:pt idx="1421">
                  <c:v>0.33900000000000002</c:v>
                </c:pt>
                <c:pt idx="1422">
                  <c:v>0.33900000000000002</c:v>
                </c:pt>
                <c:pt idx="1423">
                  <c:v>0.34429999999999999</c:v>
                </c:pt>
                <c:pt idx="1424">
                  <c:v>0.34420000000000001</c:v>
                </c:pt>
                <c:pt idx="1425">
                  <c:v>0.34420000000000001</c:v>
                </c:pt>
                <c:pt idx="1426">
                  <c:v>0.31940000000000002</c:v>
                </c:pt>
                <c:pt idx="1427">
                  <c:v>0.36080000000000001</c:v>
                </c:pt>
                <c:pt idx="1428">
                  <c:v>0.38690000000000002</c:v>
                </c:pt>
                <c:pt idx="1429">
                  <c:v>0.38690000000000002</c:v>
                </c:pt>
                <c:pt idx="1430">
                  <c:v>0.37709999999999999</c:v>
                </c:pt>
                <c:pt idx="1431">
                  <c:v>0.37709999999999999</c:v>
                </c:pt>
                <c:pt idx="1432">
                  <c:v>0.38900000000000001</c:v>
                </c:pt>
                <c:pt idx="1433">
                  <c:v>0.38900000000000001</c:v>
                </c:pt>
                <c:pt idx="1434">
                  <c:v>0.38900000000000001</c:v>
                </c:pt>
                <c:pt idx="1435">
                  <c:v>0.33800000000000002</c:v>
                </c:pt>
                <c:pt idx="1436">
                  <c:v>0.34789999999999999</c:v>
                </c:pt>
                <c:pt idx="1437">
                  <c:v>0.34849999999999998</c:v>
                </c:pt>
                <c:pt idx="1438">
                  <c:v>0.33650000000000002</c:v>
                </c:pt>
                <c:pt idx="1439">
                  <c:v>0.34089999999999998</c:v>
                </c:pt>
                <c:pt idx="1440">
                  <c:v>0.34089999999999998</c:v>
                </c:pt>
                <c:pt idx="1441">
                  <c:v>0.34089999999999998</c:v>
                </c:pt>
                <c:pt idx="1442">
                  <c:v>0.34089999999999998</c:v>
                </c:pt>
                <c:pt idx="1443">
                  <c:v>0.34089999999999998</c:v>
                </c:pt>
                <c:pt idx="1444">
                  <c:v>0.3498</c:v>
                </c:pt>
                <c:pt idx="1445">
                  <c:v>0.3498</c:v>
                </c:pt>
                <c:pt idx="1446">
                  <c:v>0.34429999999999999</c:v>
                </c:pt>
                <c:pt idx="1447">
                  <c:v>0.34570000000000001</c:v>
                </c:pt>
                <c:pt idx="1448">
                  <c:v>0.34570000000000001</c:v>
                </c:pt>
                <c:pt idx="1449">
                  <c:v>0.34570000000000001</c:v>
                </c:pt>
                <c:pt idx="1450">
                  <c:v>0.34570000000000001</c:v>
                </c:pt>
                <c:pt idx="1451">
                  <c:v>0.34570000000000001</c:v>
                </c:pt>
                <c:pt idx="1452">
                  <c:v>0.34570000000000001</c:v>
                </c:pt>
                <c:pt idx="1453">
                  <c:v>0.33339999999999997</c:v>
                </c:pt>
                <c:pt idx="1454">
                  <c:v>0.33600000000000002</c:v>
                </c:pt>
                <c:pt idx="1455">
                  <c:v>0.33600000000000002</c:v>
                </c:pt>
                <c:pt idx="1456">
                  <c:v>0.33600000000000002</c:v>
                </c:pt>
                <c:pt idx="1457">
                  <c:v>0.33600000000000002</c:v>
                </c:pt>
                <c:pt idx="1458">
                  <c:v>0.33600000000000002</c:v>
                </c:pt>
                <c:pt idx="1459">
                  <c:v>0.33600000000000002</c:v>
                </c:pt>
                <c:pt idx="1460">
                  <c:v>0.33600000000000002</c:v>
                </c:pt>
                <c:pt idx="1461">
                  <c:v>0.33600000000000002</c:v>
                </c:pt>
                <c:pt idx="1462">
                  <c:v>0.33600000000000002</c:v>
                </c:pt>
                <c:pt idx="1463">
                  <c:v>0.34260000000000002</c:v>
                </c:pt>
                <c:pt idx="1464">
                  <c:v>0.35599999999999998</c:v>
                </c:pt>
                <c:pt idx="1465">
                  <c:v>0.3377</c:v>
                </c:pt>
                <c:pt idx="1466">
                  <c:v>0.35920000000000002</c:v>
                </c:pt>
                <c:pt idx="1467">
                  <c:v>0.3775</c:v>
                </c:pt>
                <c:pt idx="1468">
                  <c:v>0.3775</c:v>
                </c:pt>
                <c:pt idx="1469">
                  <c:v>0.3775</c:v>
                </c:pt>
                <c:pt idx="1470">
                  <c:v>0.3775</c:v>
                </c:pt>
                <c:pt idx="1471">
                  <c:v>0.51429999999999998</c:v>
                </c:pt>
                <c:pt idx="1472">
                  <c:v>0.4501</c:v>
                </c:pt>
                <c:pt idx="1473">
                  <c:v>0.41089999999999999</c:v>
                </c:pt>
                <c:pt idx="1474">
                  <c:v>0.41089999999999999</c:v>
                </c:pt>
                <c:pt idx="1475">
                  <c:v>0.41089999999999999</c:v>
                </c:pt>
                <c:pt idx="1476">
                  <c:v>0.41089999999999999</c:v>
                </c:pt>
                <c:pt idx="1477">
                  <c:v>0.41089999999999999</c:v>
                </c:pt>
                <c:pt idx="1478">
                  <c:v>0.41089999999999999</c:v>
                </c:pt>
                <c:pt idx="1479">
                  <c:v>0.41089999999999999</c:v>
                </c:pt>
                <c:pt idx="1480">
                  <c:v>0.41089999999999999</c:v>
                </c:pt>
                <c:pt idx="1481">
                  <c:v>0.38169999999999998</c:v>
                </c:pt>
                <c:pt idx="1482">
                  <c:v>0.38469999999999999</c:v>
                </c:pt>
                <c:pt idx="1483">
                  <c:v>0.39779999999999999</c:v>
                </c:pt>
                <c:pt idx="1484">
                  <c:v>0.34179999999999999</c:v>
                </c:pt>
                <c:pt idx="1485">
                  <c:v>0.34179999999999999</c:v>
                </c:pt>
                <c:pt idx="1486">
                  <c:v>0.34179999999999999</c:v>
                </c:pt>
                <c:pt idx="1487">
                  <c:v>0.34179999999999999</c:v>
                </c:pt>
                <c:pt idx="1488">
                  <c:v>0.34179999999999999</c:v>
                </c:pt>
                <c:pt idx="1489">
                  <c:v>0.34179999999999999</c:v>
                </c:pt>
                <c:pt idx="1490">
                  <c:v>0.34179999999999999</c:v>
                </c:pt>
                <c:pt idx="1491">
                  <c:v>0.34179999999999999</c:v>
                </c:pt>
                <c:pt idx="1492">
                  <c:v>0.34179999999999999</c:v>
                </c:pt>
                <c:pt idx="1493">
                  <c:v>0.34179999999999999</c:v>
                </c:pt>
                <c:pt idx="1494">
                  <c:v>0.34179999999999999</c:v>
                </c:pt>
                <c:pt idx="1495">
                  <c:v>0.34250000000000003</c:v>
                </c:pt>
                <c:pt idx="1496">
                  <c:v>0.34250000000000003</c:v>
                </c:pt>
                <c:pt idx="1497">
                  <c:v>0.34250000000000003</c:v>
                </c:pt>
                <c:pt idx="1498">
                  <c:v>0.34250000000000003</c:v>
                </c:pt>
                <c:pt idx="1499">
                  <c:v>0.34250000000000003</c:v>
                </c:pt>
                <c:pt idx="1500">
                  <c:v>0.34250000000000003</c:v>
                </c:pt>
                <c:pt idx="1501">
                  <c:v>0.34250000000000003</c:v>
                </c:pt>
                <c:pt idx="1502">
                  <c:v>0.34179999999999999</c:v>
                </c:pt>
                <c:pt idx="1503">
                  <c:v>0.34250000000000003</c:v>
                </c:pt>
                <c:pt idx="1504">
                  <c:v>0.34250000000000003</c:v>
                </c:pt>
                <c:pt idx="1505">
                  <c:v>0.34250000000000003</c:v>
                </c:pt>
                <c:pt idx="1506">
                  <c:v>0.34250000000000003</c:v>
                </c:pt>
                <c:pt idx="1507">
                  <c:v>0.34250000000000003</c:v>
                </c:pt>
                <c:pt idx="1508">
                  <c:v>0.34250000000000003</c:v>
                </c:pt>
                <c:pt idx="1509">
                  <c:v>0.34250000000000003</c:v>
                </c:pt>
                <c:pt idx="1510">
                  <c:v>0.34250000000000003</c:v>
                </c:pt>
                <c:pt idx="1511">
                  <c:v>0.34179999999999999</c:v>
                </c:pt>
                <c:pt idx="1512">
                  <c:v>0.39779999999999999</c:v>
                </c:pt>
                <c:pt idx="1513">
                  <c:v>0.37269999999999998</c:v>
                </c:pt>
                <c:pt idx="1514">
                  <c:v>0.39779999999999999</c:v>
                </c:pt>
                <c:pt idx="1515">
                  <c:v>0.35120000000000001</c:v>
                </c:pt>
                <c:pt idx="1516">
                  <c:v>0.35120000000000001</c:v>
                </c:pt>
                <c:pt idx="1517">
                  <c:v>0.35120000000000001</c:v>
                </c:pt>
                <c:pt idx="1518">
                  <c:v>0.35120000000000001</c:v>
                </c:pt>
                <c:pt idx="1519">
                  <c:v>0.35120000000000001</c:v>
                </c:pt>
                <c:pt idx="1520">
                  <c:v>0.35120000000000001</c:v>
                </c:pt>
                <c:pt idx="1521">
                  <c:v>0.35120000000000001</c:v>
                </c:pt>
                <c:pt idx="1522">
                  <c:v>0.35120000000000001</c:v>
                </c:pt>
                <c:pt idx="1523">
                  <c:v>0.35120000000000001</c:v>
                </c:pt>
                <c:pt idx="1524">
                  <c:v>0.35120000000000001</c:v>
                </c:pt>
                <c:pt idx="1525">
                  <c:v>0.35120000000000001</c:v>
                </c:pt>
                <c:pt idx="1526">
                  <c:v>0.35120000000000001</c:v>
                </c:pt>
                <c:pt idx="1527">
                  <c:v>0.35120000000000001</c:v>
                </c:pt>
                <c:pt idx="1528">
                  <c:v>0.35120000000000001</c:v>
                </c:pt>
                <c:pt idx="1529">
                  <c:v>0.35120000000000001</c:v>
                </c:pt>
                <c:pt idx="1530">
                  <c:v>0.35120000000000001</c:v>
                </c:pt>
                <c:pt idx="1531">
                  <c:v>0.3624</c:v>
                </c:pt>
                <c:pt idx="1532">
                  <c:v>0.34889999999999999</c:v>
                </c:pt>
                <c:pt idx="1533">
                  <c:v>0.34889999999999999</c:v>
                </c:pt>
                <c:pt idx="1534">
                  <c:v>0.34889999999999999</c:v>
                </c:pt>
                <c:pt idx="1535">
                  <c:v>0.34889999999999999</c:v>
                </c:pt>
                <c:pt idx="1536">
                  <c:v>0.34889999999999999</c:v>
                </c:pt>
                <c:pt idx="1537">
                  <c:v>0.34889999999999999</c:v>
                </c:pt>
                <c:pt idx="1538">
                  <c:v>0.34889999999999999</c:v>
                </c:pt>
                <c:pt idx="1539">
                  <c:v>0.34889999999999999</c:v>
                </c:pt>
                <c:pt idx="1540">
                  <c:v>0.34889999999999999</c:v>
                </c:pt>
                <c:pt idx="1541">
                  <c:v>0.35870000000000002</c:v>
                </c:pt>
                <c:pt idx="1542">
                  <c:v>0.35870000000000002</c:v>
                </c:pt>
                <c:pt idx="1543">
                  <c:v>0.35870000000000002</c:v>
                </c:pt>
                <c:pt idx="1544">
                  <c:v>0.35870000000000002</c:v>
                </c:pt>
                <c:pt idx="1545">
                  <c:v>0.35870000000000002</c:v>
                </c:pt>
                <c:pt idx="1546">
                  <c:v>0.35870000000000002</c:v>
                </c:pt>
                <c:pt idx="1547">
                  <c:v>0.35870000000000002</c:v>
                </c:pt>
                <c:pt idx="1548">
                  <c:v>0.35870000000000002</c:v>
                </c:pt>
                <c:pt idx="1549">
                  <c:v>0.35870000000000002</c:v>
                </c:pt>
                <c:pt idx="1550">
                  <c:v>0.35870000000000002</c:v>
                </c:pt>
                <c:pt idx="1551">
                  <c:v>0.35870000000000002</c:v>
                </c:pt>
                <c:pt idx="1552">
                  <c:v>0.35870000000000002</c:v>
                </c:pt>
                <c:pt idx="1553">
                  <c:v>0.35870000000000002</c:v>
                </c:pt>
                <c:pt idx="1554">
                  <c:v>0.35870000000000002</c:v>
                </c:pt>
                <c:pt idx="1555">
                  <c:v>0.35870000000000002</c:v>
                </c:pt>
                <c:pt idx="1556">
                  <c:v>0.35870000000000002</c:v>
                </c:pt>
                <c:pt idx="1557">
                  <c:v>0.35870000000000002</c:v>
                </c:pt>
                <c:pt idx="1558">
                  <c:v>0.35870000000000002</c:v>
                </c:pt>
                <c:pt idx="1559">
                  <c:v>0.34889999999999999</c:v>
                </c:pt>
                <c:pt idx="1560">
                  <c:v>0.34889999999999999</c:v>
                </c:pt>
                <c:pt idx="1561">
                  <c:v>0.3281</c:v>
                </c:pt>
                <c:pt idx="1562">
                  <c:v>0.35870000000000002</c:v>
                </c:pt>
                <c:pt idx="1563">
                  <c:v>0.3281</c:v>
                </c:pt>
                <c:pt idx="1564">
                  <c:v>0.3281</c:v>
                </c:pt>
                <c:pt idx="1565">
                  <c:v>0.3281</c:v>
                </c:pt>
                <c:pt idx="1566">
                  <c:v>0.3281</c:v>
                </c:pt>
                <c:pt idx="1567">
                  <c:v>0.3281</c:v>
                </c:pt>
                <c:pt idx="1568">
                  <c:v>0.3281</c:v>
                </c:pt>
                <c:pt idx="1569">
                  <c:v>0.3281</c:v>
                </c:pt>
                <c:pt idx="1570">
                  <c:v>0.3281</c:v>
                </c:pt>
                <c:pt idx="1571">
                  <c:v>0.3281</c:v>
                </c:pt>
                <c:pt idx="1572">
                  <c:v>0.3281</c:v>
                </c:pt>
                <c:pt idx="1573">
                  <c:v>0.35870000000000002</c:v>
                </c:pt>
                <c:pt idx="1574">
                  <c:v>0.35870000000000002</c:v>
                </c:pt>
                <c:pt idx="1575">
                  <c:v>0.35870000000000002</c:v>
                </c:pt>
                <c:pt idx="1576">
                  <c:v>0.35870000000000002</c:v>
                </c:pt>
                <c:pt idx="1577">
                  <c:v>0.35870000000000002</c:v>
                </c:pt>
                <c:pt idx="1578">
                  <c:v>0.35870000000000002</c:v>
                </c:pt>
                <c:pt idx="1579">
                  <c:v>0.36120000000000002</c:v>
                </c:pt>
                <c:pt idx="1580">
                  <c:v>0.36120000000000002</c:v>
                </c:pt>
                <c:pt idx="1581">
                  <c:v>0.36120000000000002</c:v>
                </c:pt>
                <c:pt idx="1582">
                  <c:v>0.34370000000000001</c:v>
                </c:pt>
                <c:pt idx="1583">
                  <c:v>0.34370000000000001</c:v>
                </c:pt>
                <c:pt idx="1584">
                  <c:v>0.34370000000000001</c:v>
                </c:pt>
                <c:pt idx="1585">
                  <c:v>0.36890000000000001</c:v>
                </c:pt>
                <c:pt idx="1586">
                  <c:v>0.36890000000000001</c:v>
                </c:pt>
                <c:pt idx="1587">
                  <c:v>0.36890000000000001</c:v>
                </c:pt>
                <c:pt idx="1588">
                  <c:v>0.36890000000000001</c:v>
                </c:pt>
                <c:pt idx="1589">
                  <c:v>0.36890000000000001</c:v>
                </c:pt>
                <c:pt idx="1590">
                  <c:v>0.36890000000000001</c:v>
                </c:pt>
                <c:pt idx="1591">
                  <c:v>0.36890000000000001</c:v>
                </c:pt>
                <c:pt idx="1592">
                  <c:v>0.36890000000000001</c:v>
                </c:pt>
                <c:pt idx="1593">
                  <c:v>0.36890000000000001</c:v>
                </c:pt>
                <c:pt idx="1594">
                  <c:v>0.36890000000000001</c:v>
                </c:pt>
                <c:pt idx="1595">
                  <c:v>0.36890000000000001</c:v>
                </c:pt>
                <c:pt idx="1596">
                  <c:v>0.36890000000000001</c:v>
                </c:pt>
                <c:pt idx="1597">
                  <c:v>0.36890000000000001</c:v>
                </c:pt>
                <c:pt idx="1598">
                  <c:v>0.36890000000000001</c:v>
                </c:pt>
                <c:pt idx="1599">
                  <c:v>0.36890000000000001</c:v>
                </c:pt>
                <c:pt idx="1600">
                  <c:v>0.36890000000000001</c:v>
                </c:pt>
                <c:pt idx="1601">
                  <c:v>0.36890000000000001</c:v>
                </c:pt>
                <c:pt idx="1602">
                  <c:v>0.36890000000000001</c:v>
                </c:pt>
                <c:pt idx="1603">
                  <c:v>0.36890000000000001</c:v>
                </c:pt>
                <c:pt idx="1604">
                  <c:v>0.36890000000000001</c:v>
                </c:pt>
                <c:pt idx="1605">
                  <c:v>0.36890000000000001</c:v>
                </c:pt>
                <c:pt idx="1606">
                  <c:v>0.36890000000000001</c:v>
                </c:pt>
                <c:pt idx="1607">
                  <c:v>0.39169999999999999</c:v>
                </c:pt>
                <c:pt idx="1608">
                  <c:v>0.39169999999999999</c:v>
                </c:pt>
                <c:pt idx="1609">
                  <c:v>0.4521</c:v>
                </c:pt>
                <c:pt idx="1610">
                  <c:v>0.46629999999999999</c:v>
                </c:pt>
                <c:pt idx="1611">
                  <c:v>0.46629999999999999</c:v>
                </c:pt>
                <c:pt idx="1612">
                  <c:v>0.43109999999999998</c:v>
                </c:pt>
                <c:pt idx="1613">
                  <c:v>0.43109999999999998</c:v>
                </c:pt>
                <c:pt idx="1614">
                  <c:v>0.43109999999999998</c:v>
                </c:pt>
                <c:pt idx="1615">
                  <c:v>0.43109999999999998</c:v>
                </c:pt>
                <c:pt idx="1616">
                  <c:v>0.43109999999999998</c:v>
                </c:pt>
                <c:pt idx="1617">
                  <c:v>0.43109999999999998</c:v>
                </c:pt>
                <c:pt idx="1618">
                  <c:v>0.43109999999999998</c:v>
                </c:pt>
                <c:pt idx="1619">
                  <c:v>0.43109999999999998</c:v>
                </c:pt>
                <c:pt idx="1620">
                  <c:v>0.43109999999999998</c:v>
                </c:pt>
                <c:pt idx="1621">
                  <c:v>0.43109999999999998</c:v>
                </c:pt>
                <c:pt idx="1622">
                  <c:v>0.43109999999999998</c:v>
                </c:pt>
                <c:pt idx="1623">
                  <c:v>0.43109999999999998</c:v>
                </c:pt>
                <c:pt idx="1624">
                  <c:v>0.43109999999999998</c:v>
                </c:pt>
                <c:pt idx="1625">
                  <c:v>0.43109999999999998</c:v>
                </c:pt>
                <c:pt idx="1626">
                  <c:v>0.43109999999999998</c:v>
                </c:pt>
                <c:pt idx="1627">
                  <c:v>0.43690000000000001</c:v>
                </c:pt>
                <c:pt idx="1628">
                  <c:v>0.40089999999999998</c:v>
                </c:pt>
                <c:pt idx="1629">
                  <c:v>0.35580000000000001</c:v>
                </c:pt>
                <c:pt idx="1630">
                  <c:v>0.35139999999999999</c:v>
                </c:pt>
                <c:pt idx="1631">
                  <c:v>0.35139999999999999</c:v>
                </c:pt>
                <c:pt idx="1632">
                  <c:v>0.35139999999999999</c:v>
                </c:pt>
                <c:pt idx="1633">
                  <c:v>0.35139999999999999</c:v>
                </c:pt>
                <c:pt idx="1634">
                  <c:v>0.35139999999999999</c:v>
                </c:pt>
                <c:pt idx="1635">
                  <c:v>0.35139999999999999</c:v>
                </c:pt>
                <c:pt idx="1636">
                  <c:v>0.35139999999999999</c:v>
                </c:pt>
                <c:pt idx="1637">
                  <c:v>0.35139999999999999</c:v>
                </c:pt>
                <c:pt idx="1638">
                  <c:v>0.35139999999999999</c:v>
                </c:pt>
                <c:pt idx="1639">
                  <c:v>0.35139999999999999</c:v>
                </c:pt>
                <c:pt idx="1640">
                  <c:v>0.35139999999999999</c:v>
                </c:pt>
                <c:pt idx="1641">
                  <c:v>0.35139999999999999</c:v>
                </c:pt>
                <c:pt idx="1642">
                  <c:v>0.35139999999999999</c:v>
                </c:pt>
                <c:pt idx="1643">
                  <c:v>0.35139999999999999</c:v>
                </c:pt>
                <c:pt idx="1644">
                  <c:v>0.35139999999999999</c:v>
                </c:pt>
                <c:pt idx="1645">
                  <c:v>0.35139999999999999</c:v>
                </c:pt>
                <c:pt idx="1646">
                  <c:v>0.35139999999999999</c:v>
                </c:pt>
                <c:pt idx="1647">
                  <c:v>0.35139999999999999</c:v>
                </c:pt>
                <c:pt idx="1648">
                  <c:v>0.35139999999999999</c:v>
                </c:pt>
                <c:pt idx="1649">
                  <c:v>0.35139999999999999</c:v>
                </c:pt>
                <c:pt idx="1650">
                  <c:v>0.4017</c:v>
                </c:pt>
                <c:pt idx="1651">
                  <c:v>0.4017</c:v>
                </c:pt>
                <c:pt idx="1652">
                  <c:v>0.4017</c:v>
                </c:pt>
                <c:pt idx="1653">
                  <c:v>0.4017</c:v>
                </c:pt>
                <c:pt idx="1654">
                  <c:v>0.35139999999999999</c:v>
                </c:pt>
                <c:pt idx="1655">
                  <c:v>0.35139999999999999</c:v>
                </c:pt>
                <c:pt idx="1656">
                  <c:v>0.35139999999999999</c:v>
                </c:pt>
                <c:pt idx="1657">
                  <c:v>0.3347</c:v>
                </c:pt>
                <c:pt idx="1658">
                  <c:v>0.3347</c:v>
                </c:pt>
                <c:pt idx="1659">
                  <c:v>0.3347</c:v>
                </c:pt>
                <c:pt idx="1660">
                  <c:v>0.3347</c:v>
                </c:pt>
                <c:pt idx="1661">
                  <c:v>0.3347</c:v>
                </c:pt>
                <c:pt idx="1662">
                  <c:v>0.3347</c:v>
                </c:pt>
                <c:pt idx="1663">
                  <c:v>0.3347</c:v>
                </c:pt>
                <c:pt idx="1664">
                  <c:v>0.3347</c:v>
                </c:pt>
                <c:pt idx="1665">
                  <c:v>0.3347</c:v>
                </c:pt>
                <c:pt idx="1666">
                  <c:v>0.36170000000000002</c:v>
                </c:pt>
                <c:pt idx="1667">
                  <c:v>0.36170000000000002</c:v>
                </c:pt>
                <c:pt idx="1668">
                  <c:v>0.36170000000000002</c:v>
                </c:pt>
                <c:pt idx="1669">
                  <c:v>0.36170000000000002</c:v>
                </c:pt>
                <c:pt idx="1670">
                  <c:v>0.35039999999999999</c:v>
                </c:pt>
                <c:pt idx="1671">
                  <c:v>0.35039999999999999</c:v>
                </c:pt>
                <c:pt idx="1672">
                  <c:v>0.35039999999999999</c:v>
                </c:pt>
                <c:pt idx="1673">
                  <c:v>0.35039999999999999</c:v>
                </c:pt>
                <c:pt idx="1674">
                  <c:v>0.35039999999999999</c:v>
                </c:pt>
                <c:pt idx="1675">
                  <c:v>0.3483</c:v>
                </c:pt>
                <c:pt idx="1676">
                  <c:v>0.3483</c:v>
                </c:pt>
                <c:pt idx="1677">
                  <c:v>0.3483</c:v>
                </c:pt>
                <c:pt idx="1678">
                  <c:v>0.3483</c:v>
                </c:pt>
                <c:pt idx="1679">
                  <c:v>0.34310000000000002</c:v>
                </c:pt>
                <c:pt idx="1680">
                  <c:v>0.34310000000000002</c:v>
                </c:pt>
                <c:pt idx="1681">
                  <c:v>0.34310000000000002</c:v>
                </c:pt>
                <c:pt idx="1682">
                  <c:v>0.34310000000000002</c:v>
                </c:pt>
                <c:pt idx="1683">
                  <c:v>0.34310000000000002</c:v>
                </c:pt>
                <c:pt idx="1684">
                  <c:v>0.34310000000000002</c:v>
                </c:pt>
                <c:pt idx="1685">
                  <c:v>0.34310000000000002</c:v>
                </c:pt>
                <c:pt idx="1686">
                  <c:v>0.34310000000000002</c:v>
                </c:pt>
                <c:pt idx="1687">
                  <c:v>0.34310000000000002</c:v>
                </c:pt>
                <c:pt idx="1688">
                  <c:v>0.34310000000000002</c:v>
                </c:pt>
                <c:pt idx="1689">
                  <c:v>0.34310000000000002</c:v>
                </c:pt>
                <c:pt idx="1690">
                  <c:v>0.34310000000000002</c:v>
                </c:pt>
                <c:pt idx="1691">
                  <c:v>0.34310000000000002</c:v>
                </c:pt>
                <c:pt idx="1692">
                  <c:v>0.32240000000000002</c:v>
                </c:pt>
                <c:pt idx="1693">
                  <c:v>0.30740000000000001</c:v>
                </c:pt>
                <c:pt idx="1694">
                  <c:v>0.29549999999999998</c:v>
                </c:pt>
                <c:pt idx="1695">
                  <c:v>0.28010000000000002</c:v>
                </c:pt>
                <c:pt idx="1696">
                  <c:v>0.28010000000000002</c:v>
                </c:pt>
                <c:pt idx="1697">
                  <c:v>0.28010000000000002</c:v>
                </c:pt>
                <c:pt idx="1698">
                  <c:v>0.28010000000000002</c:v>
                </c:pt>
                <c:pt idx="1699">
                  <c:v>0.28010000000000002</c:v>
                </c:pt>
                <c:pt idx="1700">
                  <c:v>0.28010000000000002</c:v>
                </c:pt>
                <c:pt idx="1701">
                  <c:v>0.28010000000000002</c:v>
                </c:pt>
                <c:pt idx="1702">
                  <c:v>0.28010000000000002</c:v>
                </c:pt>
                <c:pt idx="1703">
                  <c:v>0.30580000000000002</c:v>
                </c:pt>
                <c:pt idx="1704">
                  <c:v>0.28470000000000001</c:v>
                </c:pt>
                <c:pt idx="1705">
                  <c:v>0.29480000000000001</c:v>
                </c:pt>
                <c:pt idx="1706">
                  <c:v>0.29549999999999998</c:v>
                </c:pt>
                <c:pt idx="1707">
                  <c:v>0.30609999999999998</c:v>
                </c:pt>
                <c:pt idx="1708">
                  <c:v>0.32519999999999999</c:v>
                </c:pt>
                <c:pt idx="1709">
                  <c:v>0.32519999999999999</c:v>
                </c:pt>
                <c:pt idx="1710">
                  <c:v>0.32519999999999999</c:v>
                </c:pt>
                <c:pt idx="1711">
                  <c:v>0.32519999999999999</c:v>
                </c:pt>
                <c:pt idx="1712">
                  <c:v>0.32519999999999999</c:v>
                </c:pt>
                <c:pt idx="1713">
                  <c:v>0.32519999999999999</c:v>
                </c:pt>
                <c:pt idx="1714">
                  <c:v>0.32519999999999999</c:v>
                </c:pt>
                <c:pt idx="1715">
                  <c:v>0.32519999999999999</c:v>
                </c:pt>
                <c:pt idx="1716">
                  <c:v>0.32519999999999999</c:v>
                </c:pt>
                <c:pt idx="1717">
                  <c:v>0.32519999999999999</c:v>
                </c:pt>
                <c:pt idx="1718">
                  <c:v>0.32519999999999999</c:v>
                </c:pt>
                <c:pt idx="1719">
                  <c:v>0.32519999999999999</c:v>
                </c:pt>
                <c:pt idx="1720">
                  <c:v>0.3266</c:v>
                </c:pt>
                <c:pt idx="1721">
                  <c:v>0.32519999999999999</c:v>
                </c:pt>
                <c:pt idx="1722">
                  <c:v>0.32519999999999999</c:v>
                </c:pt>
                <c:pt idx="1723">
                  <c:v>0.30590000000000001</c:v>
                </c:pt>
                <c:pt idx="1724">
                  <c:v>0.27829999999999999</c:v>
                </c:pt>
                <c:pt idx="1725">
                  <c:v>0.3054</c:v>
                </c:pt>
                <c:pt idx="1726">
                  <c:v>0.3054</c:v>
                </c:pt>
                <c:pt idx="1727">
                  <c:v>0.3054</c:v>
                </c:pt>
                <c:pt idx="1728">
                  <c:v>0.3054</c:v>
                </c:pt>
                <c:pt idx="1729">
                  <c:v>0.3054</c:v>
                </c:pt>
                <c:pt idx="1730">
                  <c:v>0.27829999999999999</c:v>
                </c:pt>
                <c:pt idx="1731">
                  <c:v>0.27829999999999999</c:v>
                </c:pt>
                <c:pt idx="1732">
                  <c:v>0.27829999999999999</c:v>
                </c:pt>
                <c:pt idx="1733">
                  <c:v>0.27829999999999999</c:v>
                </c:pt>
                <c:pt idx="1734">
                  <c:v>0.29470000000000002</c:v>
                </c:pt>
                <c:pt idx="1735">
                  <c:v>0.27829999999999999</c:v>
                </c:pt>
                <c:pt idx="1736">
                  <c:v>0.29470000000000002</c:v>
                </c:pt>
                <c:pt idx="1737">
                  <c:v>0.29470000000000002</c:v>
                </c:pt>
                <c:pt idx="1738">
                  <c:v>0.29470000000000002</c:v>
                </c:pt>
                <c:pt idx="1739">
                  <c:v>0.29470000000000002</c:v>
                </c:pt>
                <c:pt idx="1740">
                  <c:v>0.27829999999999999</c:v>
                </c:pt>
                <c:pt idx="1741">
                  <c:v>0.27829999999999999</c:v>
                </c:pt>
                <c:pt idx="1742">
                  <c:v>0.27829999999999999</c:v>
                </c:pt>
                <c:pt idx="1743">
                  <c:v>0.29470000000000002</c:v>
                </c:pt>
                <c:pt idx="1744">
                  <c:v>0.29470000000000002</c:v>
                </c:pt>
                <c:pt idx="1745">
                  <c:v>0.29470000000000002</c:v>
                </c:pt>
                <c:pt idx="1746">
                  <c:v>0.29470000000000002</c:v>
                </c:pt>
                <c:pt idx="1747">
                  <c:v>0.29470000000000002</c:v>
                </c:pt>
                <c:pt idx="1748">
                  <c:v>0.29470000000000002</c:v>
                </c:pt>
                <c:pt idx="1749">
                  <c:v>0.29470000000000002</c:v>
                </c:pt>
                <c:pt idx="1750">
                  <c:v>0.27829999999999999</c:v>
                </c:pt>
                <c:pt idx="1751">
                  <c:v>0.27829999999999999</c:v>
                </c:pt>
                <c:pt idx="1752">
                  <c:v>0.27829999999999999</c:v>
                </c:pt>
                <c:pt idx="1753">
                  <c:v>0.29470000000000002</c:v>
                </c:pt>
                <c:pt idx="1754">
                  <c:v>0.30859999999999999</c:v>
                </c:pt>
                <c:pt idx="1755">
                  <c:v>0.30859999999999999</c:v>
                </c:pt>
                <c:pt idx="1756">
                  <c:v>0.30859999999999999</c:v>
                </c:pt>
                <c:pt idx="1757">
                  <c:v>0.30859999999999999</c:v>
                </c:pt>
                <c:pt idx="1758">
                  <c:v>0.30859999999999999</c:v>
                </c:pt>
                <c:pt idx="1759">
                  <c:v>0.30859999999999999</c:v>
                </c:pt>
                <c:pt idx="1760">
                  <c:v>0.30859999999999999</c:v>
                </c:pt>
                <c:pt idx="1761">
                  <c:v>0.30859999999999999</c:v>
                </c:pt>
                <c:pt idx="1762">
                  <c:v>0.30859999999999999</c:v>
                </c:pt>
                <c:pt idx="1763">
                  <c:v>0.30859999999999999</c:v>
                </c:pt>
                <c:pt idx="1764">
                  <c:v>0.30859999999999999</c:v>
                </c:pt>
                <c:pt idx="1765">
                  <c:v>0.30859999999999999</c:v>
                </c:pt>
                <c:pt idx="1766">
                  <c:v>0.30859999999999999</c:v>
                </c:pt>
                <c:pt idx="1767">
                  <c:v>0.30590000000000001</c:v>
                </c:pt>
                <c:pt idx="1768">
                  <c:v>0.30590000000000001</c:v>
                </c:pt>
                <c:pt idx="1769">
                  <c:v>0.30590000000000001</c:v>
                </c:pt>
                <c:pt idx="1770">
                  <c:v>0.29470000000000002</c:v>
                </c:pt>
                <c:pt idx="1771">
                  <c:v>0.27660000000000001</c:v>
                </c:pt>
                <c:pt idx="1772">
                  <c:v>0.27660000000000001</c:v>
                </c:pt>
                <c:pt idx="1773">
                  <c:v>0.27660000000000001</c:v>
                </c:pt>
                <c:pt idx="1774">
                  <c:v>0.27660000000000001</c:v>
                </c:pt>
                <c:pt idx="1775">
                  <c:v>0.27660000000000001</c:v>
                </c:pt>
                <c:pt idx="1776">
                  <c:v>0.27660000000000001</c:v>
                </c:pt>
                <c:pt idx="1777">
                  <c:v>0.27660000000000001</c:v>
                </c:pt>
                <c:pt idx="1778">
                  <c:v>0.27660000000000001</c:v>
                </c:pt>
                <c:pt idx="1779">
                  <c:v>0.27660000000000001</c:v>
                </c:pt>
                <c:pt idx="1780">
                  <c:v>0.27660000000000001</c:v>
                </c:pt>
                <c:pt idx="1781">
                  <c:v>0.27660000000000001</c:v>
                </c:pt>
                <c:pt idx="1782">
                  <c:v>0.27660000000000001</c:v>
                </c:pt>
                <c:pt idx="1783">
                  <c:v>0.30499999999999999</c:v>
                </c:pt>
                <c:pt idx="1784">
                  <c:v>0.27660000000000001</c:v>
                </c:pt>
                <c:pt idx="1785">
                  <c:v>0.27660000000000001</c:v>
                </c:pt>
                <c:pt idx="1786">
                  <c:v>0.27660000000000001</c:v>
                </c:pt>
                <c:pt idx="1787">
                  <c:v>0.27660000000000001</c:v>
                </c:pt>
                <c:pt idx="1788">
                  <c:v>0.27660000000000001</c:v>
                </c:pt>
                <c:pt idx="1789">
                  <c:v>0.27660000000000001</c:v>
                </c:pt>
                <c:pt idx="1790">
                  <c:v>0.27660000000000001</c:v>
                </c:pt>
                <c:pt idx="1791">
                  <c:v>0.27660000000000001</c:v>
                </c:pt>
                <c:pt idx="1792">
                  <c:v>0.27660000000000001</c:v>
                </c:pt>
                <c:pt idx="1793">
                  <c:v>0.27660000000000001</c:v>
                </c:pt>
                <c:pt idx="1794">
                  <c:v>0.27660000000000001</c:v>
                </c:pt>
                <c:pt idx="1795">
                  <c:v>0.27660000000000001</c:v>
                </c:pt>
                <c:pt idx="1796">
                  <c:v>0.27660000000000001</c:v>
                </c:pt>
                <c:pt idx="1797">
                  <c:v>0.27660000000000001</c:v>
                </c:pt>
                <c:pt idx="1798">
                  <c:v>0.30499999999999999</c:v>
                </c:pt>
                <c:pt idx="1799">
                  <c:v>0.30499999999999999</c:v>
                </c:pt>
                <c:pt idx="1800">
                  <c:v>0.29020000000000001</c:v>
                </c:pt>
                <c:pt idx="1801">
                  <c:v>0.28520000000000001</c:v>
                </c:pt>
                <c:pt idx="1802">
                  <c:v>0.28520000000000001</c:v>
                </c:pt>
                <c:pt idx="1803">
                  <c:v>0.32840000000000003</c:v>
                </c:pt>
                <c:pt idx="1804">
                  <c:v>0.32840000000000003</c:v>
                </c:pt>
                <c:pt idx="1805">
                  <c:v>0.32840000000000003</c:v>
                </c:pt>
                <c:pt idx="1806">
                  <c:v>0.32840000000000003</c:v>
                </c:pt>
                <c:pt idx="1807">
                  <c:v>0.32840000000000003</c:v>
                </c:pt>
                <c:pt idx="1808">
                  <c:v>0.32840000000000003</c:v>
                </c:pt>
                <c:pt idx="1809">
                  <c:v>0.32840000000000003</c:v>
                </c:pt>
                <c:pt idx="1810">
                  <c:v>0.32840000000000003</c:v>
                </c:pt>
                <c:pt idx="1811">
                  <c:v>0.32840000000000003</c:v>
                </c:pt>
                <c:pt idx="1812">
                  <c:v>0.32840000000000003</c:v>
                </c:pt>
                <c:pt idx="1813">
                  <c:v>0.30499999999999999</c:v>
                </c:pt>
                <c:pt idx="1814">
                  <c:v>0.32840000000000003</c:v>
                </c:pt>
                <c:pt idx="1815">
                  <c:v>0.32840000000000003</c:v>
                </c:pt>
                <c:pt idx="1816">
                  <c:v>0.32840000000000003</c:v>
                </c:pt>
                <c:pt idx="1817">
                  <c:v>0.32840000000000003</c:v>
                </c:pt>
                <c:pt idx="1818">
                  <c:v>0.29389999999999999</c:v>
                </c:pt>
                <c:pt idx="1819">
                  <c:v>0.29310000000000003</c:v>
                </c:pt>
                <c:pt idx="1820">
                  <c:v>0.30449999999999999</c:v>
                </c:pt>
                <c:pt idx="1821">
                  <c:v>0.30449999999999999</c:v>
                </c:pt>
                <c:pt idx="1822">
                  <c:v>0.30449999999999999</c:v>
                </c:pt>
                <c:pt idx="1823">
                  <c:v>0.30449999999999999</c:v>
                </c:pt>
                <c:pt idx="1824">
                  <c:v>0.30449999999999999</c:v>
                </c:pt>
                <c:pt idx="1825">
                  <c:v>0.26889999999999997</c:v>
                </c:pt>
                <c:pt idx="1826">
                  <c:v>0.26889999999999997</c:v>
                </c:pt>
                <c:pt idx="1827">
                  <c:v>0.26889999999999997</c:v>
                </c:pt>
                <c:pt idx="1828">
                  <c:v>0.26889999999999997</c:v>
                </c:pt>
                <c:pt idx="1829">
                  <c:v>0.26889999999999997</c:v>
                </c:pt>
                <c:pt idx="1830">
                  <c:v>0.26889999999999997</c:v>
                </c:pt>
                <c:pt idx="1831">
                  <c:v>0.26889999999999997</c:v>
                </c:pt>
                <c:pt idx="1832">
                  <c:v>0.26889999999999997</c:v>
                </c:pt>
                <c:pt idx="1833">
                  <c:v>0.30449999999999999</c:v>
                </c:pt>
                <c:pt idx="1834">
                  <c:v>0.30449999999999999</c:v>
                </c:pt>
                <c:pt idx="1835">
                  <c:v>0.26889999999999997</c:v>
                </c:pt>
                <c:pt idx="1836">
                  <c:v>0.28420000000000001</c:v>
                </c:pt>
                <c:pt idx="1837">
                  <c:v>0.26889999999999997</c:v>
                </c:pt>
                <c:pt idx="1838">
                  <c:v>0.26889999999999997</c:v>
                </c:pt>
                <c:pt idx="1839">
                  <c:v>0.26889999999999997</c:v>
                </c:pt>
                <c:pt idx="1840">
                  <c:v>0.26889999999999997</c:v>
                </c:pt>
                <c:pt idx="1841">
                  <c:v>0.26889999999999997</c:v>
                </c:pt>
                <c:pt idx="1842">
                  <c:v>0.26889999999999997</c:v>
                </c:pt>
                <c:pt idx="1843">
                  <c:v>0.30449999999999999</c:v>
                </c:pt>
                <c:pt idx="1844">
                  <c:v>0.30449999999999999</c:v>
                </c:pt>
                <c:pt idx="1845">
                  <c:v>0.26889999999999997</c:v>
                </c:pt>
                <c:pt idx="1846">
                  <c:v>0.26889999999999997</c:v>
                </c:pt>
                <c:pt idx="1847">
                  <c:v>0.26889999999999997</c:v>
                </c:pt>
                <c:pt idx="1848">
                  <c:v>0.28549999999999998</c:v>
                </c:pt>
                <c:pt idx="1849">
                  <c:v>0.28420000000000001</c:v>
                </c:pt>
                <c:pt idx="1850">
                  <c:v>0.28420000000000001</c:v>
                </c:pt>
                <c:pt idx="1851">
                  <c:v>0.28420000000000001</c:v>
                </c:pt>
                <c:pt idx="1852">
                  <c:v>0.28420000000000001</c:v>
                </c:pt>
                <c:pt idx="1853">
                  <c:v>0.28420000000000001</c:v>
                </c:pt>
                <c:pt idx="1854">
                  <c:v>0.28420000000000001</c:v>
                </c:pt>
                <c:pt idx="1855">
                  <c:v>0.28420000000000001</c:v>
                </c:pt>
                <c:pt idx="1856">
                  <c:v>0.28420000000000001</c:v>
                </c:pt>
                <c:pt idx="1857">
                  <c:v>0.28420000000000001</c:v>
                </c:pt>
                <c:pt idx="1858">
                  <c:v>0.28420000000000001</c:v>
                </c:pt>
                <c:pt idx="1859">
                  <c:v>0.28120000000000001</c:v>
                </c:pt>
                <c:pt idx="1860">
                  <c:v>0.28120000000000001</c:v>
                </c:pt>
                <c:pt idx="1861">
                  <c:v>0.28120000000000001</c:v>
                </c:pt>
                <c:pt idx="1862">
                  <c:v>0.28120000000000001</c:v>
                </c:pt>
                <c:pt idx="1863">
                  <c:v>0.28120000000000001</c:v>
                </c:pt>
                <c:pt idx="1864">
                  <c:v>0.28120000000000001</c:v>
                </c:pt>
                <c:pt idx="1865">
                  <c:v>0.28420000000000001</c:v>
                </c:pt>
                <c:pt idx="1866">
                  <c:v>0.28420000000000001</c:v>
                </c:pt>
                <c:pt idx="1867">
                  <c:v>0.28589999999999999</c:v>
                </c:pt>
                <c:pt idx="1868">
                  <c:v>0.26960000000000001</c:v>
                </c:pt>
                <c:pt idx="1869">
                  <c:v>0.28670000000000001</c:v>
                </c:pt>
                <c:pt idx="1870">
                  <c:v>0.26960000000000001</c:v>
                </c:pt>
                <c:pt idx="1871">
                  <c:v>0.26960000000000001</c:v>
                </c:pt>
                <c:pt idx="1872">
                  <c:v>0.26960000000000001</c:v>
                </c:pt>
                <c:pt idx="1873">
                  <c:v>0.26960000000000001</c:v>
                </c:pt>
                <c:pt idx="1874">
                  <c:v>0.26960000000000001</c:v>
                </c:pt>
                <c:pt idx="1875">
                  <c:v>0.26960000000000001</c:v>
                </c:pt>
                <c:pt idx="1876">
                  <c:v>0.26960000000000001</c:v>
                </c:pt>
                <c:pt idx="1877">
                  <c:v>0.26960000000000001</c:v>
                </c:pt>
                <c:pt idx="1878">
                  <c:v>0.26960000000000001</c:v>
                </c:pt>
                <c:pt idx="1879">
                  <c:v>0.28789999999999999</c:v>
                </c:pt>
                <c:pt idx="1880">
                  <c:v>0.26960000000000001</c:v>
                </c:pt>
                <c:pt idx="1881">
                  <c:v>0.28789999999999999</c:v>
                </c:pt>
                <c:pt idx="1882">
                  <c:v>0.28789999999999999</c:v>
                </c:pt>
                <c:pt idx="1883">
                  <c:v>0.28789999999999999</c:v>
                </c:pt>
                <c:pt idx="1884">
                  <c:v>0.28789999999999999</c:v>
                </c:pt>
                <c:pt idx="1885">
                  <c:v>0.28789999999999999</c:v>
                </c:pt>
                <c:pt idx="1886">
                  <c:v>0.28789999999999999</c:v>
                </c:pt>
                <c:pt idx="1887">
                  <c:v>0.28789999999999999</c:v>
                </c:pt>
                <c:pt idx="1888">
                  <c:v>0.28789999999999999</c:v>
                </c:pt>
                <c:pt idx="1889">
                  <c:v>0.28789999999999999</c:v>
                </c:pt>
                <c:pt idx="1890">
                  <c:v>0.28789999999999999</c:v>
                </c:pt>
                <c:pt idx="1891">
                  <c:v>0.28789999999999999</c:v>
                </c:pt>
                <c:pt idx="1892">
                  <c:v>0.28789999999999999</c:v>
                </c:pt>
                <c:pt idx="1893">
                  <c:v>0.26960000000000001</c:v>
                </c:pt>
                <c:pt idx="1894">
                  <c:v>0.28670000000000001</c:v>
                </c:pt>
                <c:pt idx="1895">
                  <c:v>0.28670000000000001</c:v>
                </c:pt>
                <c:pt idx="1896">
                  <c:v>0.31869999999999998</c:v>
                </c:pt>
                <c:pt idx="1897">
                  <c:v>0.31869999999999998</c:v>
                </c:pt>
                <c:pt idx="1898">
                  <c:v>0.31869999999999998</c:v>
                </c:pt>
                <c:pt idx="1899">
                  <c:v>0.31869999999999998</c:v>
                </c:pt>
                <c:pt idx="1900">
                  <c:v>0.31869999999999998</c:v>
                </c:pt>
                <c:pt idx="1901">
                  <c:v>0.31869999999999998</c:v>
                </c:pt>
                <c:pt idx="1902">
                  <c:v>0.31869999999999998</c:v>
                </c:pt>
                <c:pt idx="1903">
                  <c:v>0.31869999999999998</c:v>
                </c:pt>
                <c:pt idx="1904">
                  <c:v>0.31869999999999998</c:v>
                </c:pt>
                <c:pt idx="1905">
                  <c:v>0.31869999999999998</c:v>
                </c:pt>
                <c:pt idx="1906">
                  <c:v>0.31869999999999998</c:v>
                </c:pt>
                <c:pt idx="1907">
                  <c:v>0.31869999999999998</c:v>
                </c:pt>
                <c:pt idx="1908">
                  <c:v>0.31869999999999998</c:v>
                </c:pt>
                <c:pt idx="1909">
                  <c:v>0.31869999999999998</c:v>
                </c:pt>
                <c:pt idx="1910">
                  <c:v>0.31869999999999998</c:v>
                </c:pt>
                <c:pt idx="1911">
                  <c:v>0.31869999999999998</c:v>
                </c:pt>
                <c:pt idx="1912">
                  <c:v>0.31869999999999998</c:v>
                </c:pt>
                <c:pt idx="1913">
                  <c:v>0.31869999999999998</c:v>
                </c:pt>
                <c:pt idx="1914">
                  <c:v>0.31869999999999998</c:v>
                </c:pt>
                <c:pt idx="1915">
                  <c:v>0.2797</c:v>
                </c:pt>
                <c:pt idx="1916">
                  <c:v>0.2797</c:v>
                </c:pt>
                <c:pt idx="1917">
                  <c:v>0.28749999999999998</c:v>
                </c:pt>
                <c:pt idx="1918">
                  <c:v>0.2797</c:v>
                </c:pt>
                <c:pt idx="1919">
                  <c:v>0.2797</c:v>
                </c:pt>
                <c:pt idx="1920">
                  <c:v>0.2797</c:v>
                </c:pt>
                <c:pt idx="1921">
                  <c:v>0.2797</c:v>
                </c:pt>
                <c:pt idx="1922">
                  <c:v>0.2797</c:v>
                </c:pt>
                <c:pt idx="1923">
                  <c:v>0.2797</c:v>
                </c:pt>
                <c:pt idx="1924">
                  <c:v>0.2797</c:v>
                </c:pt>
                <c:pt idx="1925">
                  <c:v>0.2797</c:v>
                </c:pt>
                <c:pt idx="1926">
                  <c:v>0.2797</c:v>
                </c:pt>
                <c:pt idx="1927">
                  <c:v>0.2797</c:v>
                </c:pt>
                <c:pt idx="1928">
                  <c:v>0.2797</c:v>
                </c:pt>
                <c:pt idx="1929">
                  <c:v>0.2797</c:v>
                </c:pt>
                <c:pt idx="1930">
                  <c:v>0.2797</c:v>
                </c:pt>
                <c:pt idx="1931">
                  <c:v>0.2626</c:v>
                </c:pt>
                <c:pt idx="1932">
                  <c:v>0.2626</c:v>
                </c:pt>
                <c:pt idx="1933">
                  <c:v>0.2626</c:v>
                </c:pt>
                <c:pt idx="1934">
                  <c:v>0.30990000000000001</c:v>
                </c:pt>
                <c:pt idx="1935">
                  <c:v>0.30990000000000001</c:v>
                </c:pt>
                <c:pt idx="1936">
                  <c:v>0.30990000000000001</c:v>
                </c:pt>
                <c:pt idx="1937">
                  <c:v>0.30990000000000001</c:v>
                </c:pt>
                <c:pt idx="1938">
                  <c:v>0.30990000000000001</c:v>
                </c:pt>
                <c:pt idx="1939">
                  <c:v>0.30990000000000001</c:v>
                </c:pt>
                <c:pt idx="1940">
                  <c:v>0.30990000000000001</c:v>
                </c:pt>
                <c:pt idx="1941">
                  <c:v>0.30990000000000001</c:v>
                </c:pt>
                <c:pt idx="1942">
                  <c:v>0.30990000000000001</c:v>
                </c:pt>
                <c:pt idx="1943">
                  <c:v>0.30990000000000001</c:v>
                </c:pt>
                <c:pt idx="1944">
                  <c:v>0.30990000000000001</c:v>
                </c:pt>
                <c:pt idx="1945">
                  <c:v>0.31569999999999998</c:v>
                </c:pt>
                <c:pt idx="1946">
                  <c:v>0.31569999999999998</c:v>
                </c:pt>
                <c:pt idx="1947">
                  <c:v>0.31569999999999998</c:v>
                </c:pt>
                <c:pt idx="1948">
                  <c:v>0.31569999999999998</c:v>
                </c:pt>
                <c:pt idx="1949">
                  <c:v>0.31569999999999998</c:v>
                </c:pt>
                <c:pt idx="1950">
                  <c:v>0.31569999999999998</c:v>
                </c:pt>
                <c:pt idx="1951">
                  <c:v>0.31569999999999998</c:v>
                </c:pt>
                <c:pt idx="1952">
                  <c:v>0.31569999999999998</c:v>
                </c:pt>
                <c:pt idx="1953">
                  <c:v>0.31569999999999998</c:v>
                </c:pt>
                <c:pt idx="1954">
                  <c:v>0.31569999999999998</c:v>
                </c:pt>
                <c:pt idx="1955">
                  <c:v>0.31569999999999998</c:v>
                </c:pt>
                <c:pt idx="1956">
                  <c:v>0.31569999999999998</c:v>
                </c:pt>
                <c:pt idx="1957">
                  <c:v>0.31569999999999998</c:v>
                </c:pt>
                <c:pt idx="1958">
                  <c:v>0.31569999999999998</c:v>
                </c:pt>
                <c:pt idx="1959">
                  <c:v>0.31569999999999998</c:v>
                </c:pt>
                <c:pt idx="1960">
                  <c:v>0.31569999999999998</c:v>
                </c:pt>
                <c:pt idx="1961">
                  <c:v>0.30990000000000001</c:v>
                </c:pt>
                <c:pt idx="1962">
                  <c:v>0.30990000000000001</c:v>
                </c:pt>
                <c:pt idx="1963">
                  <c:v>0.28970000000000001</c:v>
                </c:pt>
                <c:pt idx="1964">
                  <c:v>0.33979999999999999</c:v>
                </c:pt>
                <c:pt idx="1965">
                  <c:v>0.31669999999999998</c:v>
                </c:pt>
                <c:pt idx="1966">
                  <c:v>0.33979999999999999</c:v>
                </c:pt>
                <c:pt idx="1967">
                  <c:v>0.33979999999999999</c:v>
                </c:pt>
                <c:pt idx="1968">
                  <c:v>0.33979999999999999</c:v>
                </c:pt>
                <c:pt idx="1969">
                  <c:v>0.33979999999999999</c:v>
                </c:pt>
                <c:pt idx="1970">
                  <c:v>0.33979999999999999</c:v>
                </c:pt>
                <c:pt idx="1971">
                  <c:v>0.31669999999999998</c:v>
                </c:pt>
                <c:pt idx="1972">
                  <c:v>0.31669999999999998</c:v>
                </c:pt>
                <c:pt idx="1973">
                  <c:v>0.31669999999999998</c:v>
                </c:pt>
                <c:pt idx="1974">
                  <c:v>0.31669999999999998</c:v>
                </c:pt>
                <c:pt idx="1975">
                  <c:v>0.31669999999999998</c:v>
                </c:pt>
                <c:pt idx="1976">
                  <c:v>0.31669999999999998</c:v>
                </c:pt>
                <c:pt idx="1977">
                  <c:v>0.31669999999999998</c:v>
                </c:pt>
                <c:pt idx="1978">
                  <c:v>0.31669999999999998</c:v>
                </c:pt>
                <c:pt idx="1979">
                  <c:v>0.31669999999999998</c:v>
                </c:pt>
                <c:pt idx="1980">
                  <c:v>0.31669999999999998</c:v>
                </c:pt>
                <c:pt idx="1981">
                  <c:v>0.31669999999999998</c:v>
                </c:pt>
                <c:pt idx="1982">
                  <c:v>0.31669999999999998</c:v>
                </c:pt>
                <c:pt idx="1983">
                  <c:v>0.31669999999999998</c:v>
                </c:pt>
                <c:pt idx="1984">
                  <c:v>0.31669999999999998</c:v>
                </c:pt>
                <c:pt idx="1985">
                  <c:v>0.31669999999999998</c:v>
                </c:pt>
                <c:pt idx="1986">
                  <c:v>0.31669999999999998</c:v>
                </c:pt>
                <c:pt idx="1987">
                  <c:v>0.31669999999999998</c:v>
                </c:pt>
                <c:pt idx="1988">
                  <c:v>0.31669999999999998</c:v>
                </c:pt>
                <c:pt idx="1989">
                  <c:v>0.31669999999999998</c:v>
                </c:pt>
                <c:pt idx="1990">
                  <c:v>0.31669999999999998</c:v>
                </c:pt>
                <c:pt idx="1991">
                  <c:v>0.31669999999999998</c:v>
                </c:pt>
                <c:pt idx="1992">
                  <c:v>0.31669999999999998</c:v>
                </c:pt>
                <c:pt idx="1993">
                  <c:v>0.31669999999999998</c:v>
                </c:pt>
                <c:pt idx="1994">
                  <c:v>0.31669999999999998</c:v>
                </c:pt>
                <c:pt idx="1995">
                  <c:v>0.31669999999999998</c:v>
                </c:pt>
                <c:pt idx="1996">
                  <c:v>0.31669999999999998</c:v>
                </c:pt>
                <c:pt idx="1997">
                  <c:v>0.31669999999999998</c:v>
                </c:pt>
                <c:pt idx="1998">
                  <c:v>0.31669999999999998</c:v>
                </c:pt>
                <c:pt idx="1999">
                  <c:v>0.31669999999999998</c:v>
                </c:pt>
                <c:pt idx="2000">
                  <c:v>0.31669999999999998</c:v>
                </c:pt>
                <c:pt idx="2001">
                  <c:v>0.31669999999999998</c:v>
                </c:pt>
                <c:pt idx="2002">
                  <c:v>0.31669999999999998</c:v>
                </c:pt>
                <c:pt idx="2003">
                  <c:v>0.31669999999999998</c:v>
                </c:pt>
                <c:pt idx="2004">
                  <c:v>0.31669999999999998</c:v>
                </c:pt>
                <c:pt idx="2005">
                  <c:v>0.31669999999999998</c:v>
                </c:pt>
                <c:pt idx="2006">
                  <c:v>0.31669999999999998</c:v>
                </c:pt>
                <c:pt idx="2007">
                  <c:v>0.31669999999999998</c:v>
                </c:pt>
                <c:pt idx="2008">
                  <c:v>0.31669999999999998</c:v>
                </c:pt>
                <c:pt idx="2009">
                  <c:v>0.31669999999999998</c:v>
                </c:pt>
                <c:pt idx="2010">
                  <c:v>0.31669999999999998</c:v>
                </c:pt>
                <c:pt idx="2011">
                  <c:v>0.30309999999999998</c:v>
                </c:pt>
                <c:pt idx="2012">
                  <c:v>0.30309999999999998</c:v>
                </c:pt>
                <c:pt idx="2013">
                  <c:v>0.30309999999999998</c:v>
                </c:pt>
                <c:pt idx="2014">
                  <c:v>0.30309999999999998</c:v>
                </c:pt>
                <c:pt idx="2015">
                  <c:v>0.30309999999999998</c:v>
                </c:pt>
                <c:pt idx="2016">
                  <c:v>0.30309999999999998</c:v>
                </c:pt>
                <c:pt idx="2017">
                  <c:v>0.30309999999999998</c:v>
                </c:pt>
                <c:pt idx="2018">
                  <c:v>0.30309999999999998</c:v>
                </c:pt>
                <c:pt idx="2019">
                  <c:v>0.30309999999999998</c:v>
                </c:pt>
                <c:pt idx="2020">
                  <c:v>0.30309999999999998</c:v>
                </c:pt>
                <c:pt idx="2021">
                  <c:v>0.27679999999999999</c:v>
                </c:pt>
                <c:pt idx="2022">
                  <c:v>0.27679999999999999</c:v>
                </c:pt>
                <c:pt idx="2023">
                  <c:v>0.27679999999999999</c:v>
                </c:pt>
                <c:pt idx="2024">
                  <c:v>0.27679999999999999</c:v>
                </c:pt>
                <c:pt idx="2025">
                  <c:v>0.27679999999999999</c:v>
                </c:pt>
                <c:pt idx="2026">
                  <c:v>0.27679999999999999</c:v>
                </c:pt>
                <c:pt idx="2027">
                  <c:v>0.30309999999999998</c:v>
                </c:pt>
                <c:pt idx="2028">
                  <c:v>0.30309999999999998</c:v>
                </c:pt>
                <c:pt idx="2029">
                  <c:v>0.30309999999999998</c:v>
                </c:pt>
                <c:pt idx="2030">
                  <c:v>0.30309999999999998</c:v>
                </c:pt>
                <c:pt idx="2031">
                  <c:v>0.30309999999999998</c:v>
                </c:pt>
                <c:pt idx="2032">
                  <c:v>0.30309999999999998</c:v>
                </c:pt>
                <c:pt idx="2033">
                  <c:v>0.30309999999999998</c:v>
                </c:pt>
                <c:pt idx="2034">
                  <c:v>0.30309999999999998</c:v>
                </c:pt>
                <c:pt idx="2035">
                  <c:v>0.30309999999999998</c:v>
                </c:pt>
                <c:pt idx="2036">
                  <c:v>0.29160000000000003</c:v>
                </c:pt>
                <c:pt idx="2037">
                  <c:v>0.32229999999999998</c:v>
                </c:pt>
                <c:pt idx="2038">
                  <c:v>0.32229999999999998</c:v>
                </c:pt>
                <c:pt idx="2039">
                  <c:v>0.32229999999999998</c:v>
                </c:pt>
                <c:pt idx="2040">
                  <c:v>0.32229999999999998</c:v>
                </c:pt>
                <c:pt idx="2041">
                  <c:v>0.32229999999999998</c:v>
                </c:pt>
                <c:pt idx="2042">
                  <c:v>0.32229999999999998</c:v>
                </c:pt>
                <c:pt idx="2043">
                  <c:v>0.32229999999999998</c:v>
                </c:pt>
                <c:pt idx="2044">
                  <c:v>0.32229999999999998</c:v>
                </c:pt>
                <c:pt idx="2045">
                  <c:v>0.32229999999999998</c:v>
                </c:pt>
                <c:pt idx="2046">
                  <c:v>0.32229999999999998</c:v>
                </c:pt>
                <c:pt idx="2047">
                  <c:v>0.32229999999999998</c:v>
                </c:pt>
                <c:pt idx="2048">
                  <c:v>0.32229999999999998</c:v>
                </c:pt>
                <c:pt idx="2049">
                  <c:v>0.32229999999999998</c:v>
                </c:pt>
                <c:pt idx="2050">
                  <c:v>0.30470000000000003</c:v>
                </c:pt>
                <c:pt idx="2051">
                  <c:v>0.32229999999999998</c:v>
                </c:pt>
                <c:pt idx="2052">
                  <c:v>0.32229999999999998</c:v>
                </c:pt>
                <c:pt idx="2053">
                  <c:v>0.32229999999999998</c:v>
                </c:pt>
                <c:pt idx="2054">
                  <c:v>0.30470000000000003</c:v>
                </c:pt>
                <c:pt idx="2055">
                  <c:v>0.29160000000000003</c:v>
                </c:pt>
                <c:pt idx="2056">
                  <c:v>0.29749999999999999</c:v>
                </c:pt>
                <c:pt idx="2057">
                  <c:v>0.29749999999999999</c:v>
                </c:pt>
                <c:pt idx="2058">
                  <c:v>0.29749999999999999</c:v>
                </c:pt>
                <c:pt idx="2059">
                  <c:v>0.2772</c:v>
                </c:pt>
                <c:pt idx="2060">
                  <c:v>0.30209999999999998</c:v>
                </c:pt>
                <c:pt idx="2061">
                  <c:v>0.2772</c:v>
                </c:pt>
                <c:pt idx="2062">
                  <c:v>0.29749999999999999</c:v>
                </c:pt>
                <c:pt idx="2063">
                  <c:v>0.29749999999999999</c:v>
                </c:pt>
                <c:pt idx="2064">
                  <c:v>0.29749999999999999</c:v>
                </c:pt>
                <c:pt idx="2065">
                  <c:v>0.29749999999999999</c:v>
                </c:pt>
                <c:pt idx="2066">
                  <c:v>0.29749999999999999</c:v>
                </c:pt>
                <c:pt idx="2067">
                  <c:v>0.29749999999999999</c:v>
                </c:pt>
                <c:pt idx="2068">
                  <c:v>0.29749999999999999</c:v>
                </c:pt>
                <c:pt idx="2069">
                  <c:v>0.29749999999999999</c:v>
                </c:pt>
                <c:pt idx="2070">
                  <c:v>0.29749999999999999</c:v>
                </c:pt>
                <c:pt idx="2071">
                  <c:v>0.29749999999999999</c:v>
                </c:pt>
                <c:pt idx="2072">
                  <c:v>0.29749999999999999</c:v>
                </c:pt>
                <c:pt idx="2073">
                  <c:v>0.29749999999999999</c:v>
                </c:pt>
                <c:pt idx="2074">
                  <c:v>0.29749999999999999</c:v>
                </c:pt>
                <c:pt idx="2075">
                  <c:v>0.29749999999999999</c:v>
                </c:pt>
                <c:pt idx="2076">
                  <c:v>0.29749999999999999</c:v>
                </c:pt>
                <c:pt idx="2077">
                  <c:v>0.29749999999999999</c:v>
                </c:pt>
                <c:pt idx="2078">
                  <c:v>0.29749999999999999</c:v>
                </c:pt>
                <c:pt idx="2079">
                  <c:v>0.29749999999999999</c:v>
                </c:pt>
                <c:pt idx="2080">
                  <c:v>0.29749999999999999</c:v>
                </c:pt>
                <c:pt idx="2081">
                  <c:v>0.29749999999999999</c:v>
                </c:pt>
                <c:pt idx="2082">
                  <c:v>0.29749999999999999</c:v>
                </c:pt>
                <c:pt idx="2083">
                  <c:v>0.29749999999999999</c:v>
                </c:pt>
                <c:pt idx="2084">
                  <c:v>0.29749999999999999</c:v>
                </c:pt>
                <c:pt idx="2085">
                  <c:v>0.29749999999999999</c:v>
                </c:pt>
                <c:pt idx="2086">
                  <c:v>0.2772</c:v>
                </c:pt>
                <c:pt idx="2087">
                  <c:v>0.2772</c:v>
                </c:pt>
                <c:pt idx="2088">
                  <c:v>0.29239999999999999</c:v>
                </c:pt>
                <c:pt idx="2089">
                  <c:v>0.3226</c:v>
                </c:pt>
                <c:pt idx="2090">
                  <c:v>0.3226</c:v>
                </c:pt>
                <c:pt idx="2091">
                  <c:v>0.3226</c:v>
                </c:pt>
                <c:pt idx="2092">
                  <c:v>0.33760000000000001</c:v>
                </c:pt>
                <c:pt idx="2093">
                  <c:v>0.33760000000000001</c:v>
                </c:pt>
                <c:pt idx="2094">
                  <c:v>0.33760000000000001</c:v>
                </c:pt>
                <c:pt idx="2095">
                  <c:v>0.33760000000000001</c:v>
                </c:pt>
                <c:pt idx="2096">
                  <c:v>0.3226</c:v>
                </c:pt>
                <c:pt idx="2097">
                  <c:v>0.3226</c:v>
                </c:pt>
                <c:pt idx="2098">
                  <c:v>0.33760000000000001</c:v>
                </c:pt>
                <c:pt idx="2099">
                  <c:v>0.3226</c:v>
                </c:pt>
                <c:pt idx="2100">
                  <c:v>0.3226</c:v>
                </c:pt>
                <c:pt idx="2101">
                  <c:v>0.3226</c:v>
                </c:pt>
                <c:pt idx="2102">
                  <c:v>0.3226</c:v>
                </c:pt>
                <c:pt idx="2103">
                  <c:v>0.3226</c:v>
                </c:pt>
                <c:pt idx="2104">
                  <c:v>0.29239999999999999</c:v>
                </c:pt>
                <c:pt idx="2105">
                  <c:v>0.29749999999999999</c:v>
                </c:pt>
                <c:pt idx="2106">
                  <c:v>0.30209999999999998</c:v>
                </c:pt>
                <c:pt idx="2107">
                  <c:v>0.30099999999999999</c:v>
                </c:pt>
                <c:pt idx="2108">
                  <c:v>0.30099999999999999</c:v>
                </c:pt>
                <c:pt idx="2109">
                  <c:v>0.30099999999999999</c:v>
                </c:pt>
                <c:pt idx="2110">
                  <c:v>0.30099999999999999</c:v>
                </c:pt>
                <c:pt idx="2111">
                  <c:v>0.30099999999999999</c:v>
                </c:pt>
                <c:pt idx="2112">
                  <c:v>0.30099999999999999</c:v>
                </c:pt>
                <c:pt idx="2113">
                  <c:v>0.30099999999999999</c:v>
                </c:pt>
                <c:pt idx="2114">
                  <c:v>0.30099999999999999</c:v>
                </c:pt>
                <c:pt idx="2115">
                  <c:v>0.30099999999999999</c:v>
                </c:pt>
                <c:pt idx="2116">
                  <c:v>0.30099999999999999</c:v>
                </c:pt>
                <c:pt idx="2117">
                  <c:v>0.30099999999999999</c:v>
                </c:pt>
                <c:pt idx="2118">
                  <c:v>0.30099999999999999</c:v>
                </c:pt>
                <c:pt idx="2119">
                  <c:v>0.30099999999999999</c:v>
                </c:pt>
                <c:pt idx="2120">
                  <c:v>0.30099999999999999</c:v>
                </c:pt>
                <c:pt idx="2121">
                  <c:v>0.30099999999999999</c:v>
                </c:pt>
                <c:pt idx="2122">
                  <c:v>0.30099999999999999</c:v>
                </c:pt>
                <c:pt idx="2123">
                  <c:v>0.30099999999999999</c:v>
                </c:pt>
                <c:pt idx="2124">
                  <c:v>0.2777</c:v>
                </c:pt>
                <c:pt idx="2125">
                  <c:v>0.2777</c:v>
                </c:pt>
                <c:pt idx="2126">
                  <c:v>0.2777</c:v>
                </c:pt>
                <c:pt idx="2127">
                  <c:v>0.2777</c:v>
                </c:pt>
                <c:pt idx="2128">
                  <c:v>0.2974</c:v>
                </c:pt>
                <c:pt idx="2129">
                  <c:v>0.29360000000000003</c:v>
                </c:pt>
                <c:pt idx="2130">
                  <c:v>0.29360000000000003</c:v>
                </c:pt>
                <c:pt idx="2131">
                  <c:v>0.29360000000000003</c:v>
                </c:pt>
                <c:pt idx="2132">
                  <c:v>0.29360000000000003</c:v>
                </c:pt>
                <c:pt idx="2133">
                  <c:v>0.29360000000000003</c:v>
                </c:pt>
                <c:pt idx="2134">
                  <c:v>0.29360000000000003</c:v>
                </c:pt>
                <c:pt idx="2135">
                  <c:v>0.29360000000000003</c:v>
                </c:pt>
                <c:pt idx="2136">
                  <c:v>0.29360000000000003</c:v>
                </c:pt>
                <c:pt idx="2137">
                  <c:v>0.29360000000000003</c:v>
                </c:pt>
                <c:pt idx="2138">
                  <c:v>0.32279999999999998</c:v>
                </c:pt>
                <c:pt idx="2139">
                  <c:v>0.32279999999999998</c:v>
                </c:pt>
                <c:pt idx="2140">
                  <c:v>0.32279999999999998</c:v>
                </c:pt>
                <c:pt idx="2141">
                  <c:v>0.32279999999999998</c:v>
                </c:pt>
                <c:pt idx="2142">
                  <c:v>0.32279999999999998</c:v>
                </c:pt>
                <c:pt idx="2143">
                  <c:v>0.32279999999999998</c:v>
                </c:pt>
                <c:pt idx="2144">
                  <c:v>0.30470000000000003</c:v>
                </c:pt>
                <c:pt idx="2145">
                  <c:v>0.32279999999999998</c:v>
                </c:pt>
                <c:pt idx="2146">
                  <c:v>0.32279999999999998</c:v>
                </c:pt>
                <c:pt idx="2147">
                  <c:v>0.32279999999999998</c:v>
                </c:pt>
                <c:pt idx="2148">
                  <c:v>0.30470000000000003</c:v>
                </c:pt>
                <c:pt idx="2149">
                  <c:v>0.32279999999999998</c:v>
                </c:pt>
                <c:pt idx="2150">
                  <c:v>0.32279999999999998</c:v>
                </c:pt>
                <c:pt idx="2151">
                  <c:v>0.32279999999999998</c:v>
                </c:pt>
                <c:pt idx="2152">
                  <c:v>0.29360000000000003</c:v>
                </c:pt>
                <c:pt idx="2153">
                  <c:v>0.30099999999999999</c:v>
                </c:pt>
                <c:pt idx="2154">
                  <c:v>0.29360000000000003</c:v>
                </c:pt>
                <c:pt idx="2155">
                  <c:v>0.29530000000000001</c:v>
                </c:pt>
                <c:pt idx="2156">
                  <c:v>0.29530000000000001</c:v>
                </c:pt>
                <c:pt idx="2157">
                  <c:v>0.29310000000000003</c:v>
                </c:pt>
                <c:pt idx="2158">
                  <c:v>0.3</c:v>
                </c:pt>
                <c:pt idx="2159">
                  <c:v>0.3</c:v>
                </c:pt>
                <c:pt idx="2160">
                  <c:v>0.30520000000000003</c:v>
                </c:pt>
                <c:pt idx="2161">
                  <c:v>0.30520000000000003</c:v>
                </c:pt>
                <c:pt idx="2162">
                  <c:v>0.30520000000000003</c:v>
                </c:pt>
                <c:pt idx="2163">
                  <c:v>0.30520000000000003</c:v>
                </c:pt>
                <c:pt idx="2164">
                  <c:v>0.30520000000000003</c:v>
                </c:pt>
                <c:pt idx="2165">
                  <c:v>0.30520000000000003</c:v>
                </c:pt>
                <c:pt idx="2166">
                  <c:v>0.30520000000000003</c:v>
                </c:pt>
                <c:pt idx="2167">
                  <c:v>0.30520000000000003</c:v>
                </c:pt>
                <c:pt idx="2168">
                  <c:v>0.30520000000000003</c:v>
                </c:pt>
                <c:pt idx="2169">
                  <c:v>0.30520000000000003</c:v>
                </c:pt>
                <c:pt idx="2170">
                  <c:v>0.30520000000000003</c:v>
                </c:pt>
                <c:pt idx="2171">
                  <c:v>0.30520000000000003</c:v>
                </c:pt>
                <c:pt idx="2172">
                  <c:v>0.30520000000000003</c:v>
                </c:pt>
                <c:pt idx="2173">
                  <c:v>0.30520000000000003</c:v>
                </c:pt>
                <c:pt idx="2174">
                  <c:v>0.29170000000000001</c:v>
                </c:pt>
                <c:pt idx="2175">
                  <c:v>0.29170000000000001</c:v>
                </c:pt>
                <c:pt idx="2176">
                  <c:v>0.29170000000000001</c:v>
                </c:pt>
                <c:pt idx="2177">
                  <c:v>0.30520000000000003</c:v>
                </c:pt>
                <c:pt idx="2178">
                  <c:v>0.30520000000000003</c:v>
                </c:pt>
                <c:pt idx="2179">
                  <c:v>0.30520000000000003</c:v>
                </c:pt>
                <c:pt idx="2180">
                  <c:v>0.30520000000000003</c:v>
                </c:pt>
                <c:pt idx="2181">
                  <c:v>0.30520000000000003</c:v>
                </c:pt>
                <c:pt idx="2182">
                  <c:v>0.30520000000000003</c:v>
                </c:pt>
                <c:pt idx="2183">
                  <c:v>0.30520000000000003</c:v>
                </c:pt>
                <c:pt idx="2184">
                  <c:v>0.3</c:v>
                </c:pt>
                <c:pt idx="2185">
                  <c:v>0.3</c:v>
                </c:pt>
                <c:pt idx="2186">
                  <c:v>0.29530000000000001</c:v>
                </c:pt>
                <c:pt idx="2187">
                  <c:v>0.33040000000000003</c:v>
                </c:pt>
                <c:pt idx="2188">
                  <c:v>0.33040000000000003</c:v>
                </c:pt>
                <c:pt idx="2189">
                  <c:v>0.32300000000000001</c:v>
                </c:pt>
                <c:pt idx="2190">
                  <c:v>0.32300000000000001</c:v>
                </c:pt>
                <c:pt idx="2191">
                  <c:v>0.32300000000000001</c:v>
                </c:pt>
                <c:pt idx="2192">
                  <c:v>0.32300000000000001</c:v>
                </c:pt>
                <c:pt idx="2193">
                  <c:v>0.32300000000000001</c:v>
                </c:pt>
                <c:pt idx="2194">
                  <c:v>0.32300000000000001</c:v>
                </c:pt>
                <c:pt idx="2195">
                  <c:v>0.32300000000000001</c:v>
                </c:pt>
                <c:pt idx="2196">
                  <c:v>0.32300000000000001</c:v>
                </c:pt>
                <c:pt idx="2197">
                  <c:v>0.32300000000000001</c:v>
                </c:pt>
                <c:pt idx="2198">
                  <c:v>0.32300000000000001</c:v>
                </c:pt>
                <c:pt idx="2199">
                  <c:v>0.32300000000000001</c:v>
                </c:pt>
                <c:pt idx="2200">
                  <c:v>0.29530000000000001</c:v>
                </c:pt>
                <c:pt idx="2201">
                  <c:v>0.29720000000000002</c:v>
                </c:pt>
                <c:pt idx="2202">
                  <c:v>0.2782</c:v>
                </c:pt>
                <c:pt idx="2203">
                  <c:v>0.27879999999999999</c:v>
                </c:pt>
                <c:pt idx="2204">
                  <c:v>0.27879999999999999</c:v>
                </c:pt>
                <c:pt idx="2205">
                  <c:v>0.27879999999999999</c:v>
                </c:pt>
                <c:pt idx="2206">
                  <c:v>0.27879999999999999</c:v>
                </c:pt>
                <c:pt idx="2207">
                  <c:v>0.27879999999999999</c:v>
                </c:pt>
                <c:pt idx="2208">
                  <c:v>0.27879999999999999</c:v>
                </c:pt>
                <c:pt idx="2209">
                  <c:v>0.27879999999999999</c:v>
                </c:pt>
                <c:pt idx="2210">
                  <c:v>0.27879999999999999</c:v>
                </c:pt>
                <c:pt idx="2211">
                  <c:v>0.27879999999999999</c:v>
                </c:pt>
                <c:pt idx="2212">
                  <c:v>0.27879999999999999</c:v>
                </c:pt>
                <c:pt idx="2213">
                  <c:v>0.27879999999999999</c:v>
                </c:pt>
                <c:pt idx="2214">
                  <c:v>0.27879999999999999</c:v>
                </c:pt>
                <c:pt idx="2215">
                  <c:v>0.27879999999999999</c:v>
                </c:pt>
                <c:pt idx="2216">
                  <c:v>0.2989</c:v>
                </c:pt>
                <c:pt idx="2217">
                  <c:v>0.2989</c:v>
                </c:pt>
                <c:pt idx="2218">
                  <c:v>0.2989</c:v>
                </c:pt>
                <c:pt idx="2219">
                  <c:v>0.2989</c:v>
                </c:pt>
                <c:pt idx="2220">
                  <c:v>0.2989</c:v>
                </c:pt>
                <c:pt idx="2221">
                  <c:v>0.2989</c:v>
                </c:pt>
                <c:pt idx="2222">
                  <c:v>0.2989</c:v>
                </c:pt>
                <c:pt idx="2223">
                  <c:v>0.2989</c:v>
                </c:pt>
                <c:pt idx="2224">
                  <c:v>0.2989</c:v>
                </c:pt>
                <c:pt idx="2225">
                  <c:v>0.27879999999999999</c:v>
                </c:pt>
                <c:pt idx="2226">
                  <c:v>0.29680000000000001</c:v>
                </c:pt>
                <c:pt idx="2227">
                  <c:v>0.29680000000000001</c:v>
                </c:pt>
                <c:pt idx="2228">
                  <c:v>0.29680000000000001</c:v>
                </c:pt>
                <c:pt idx="2229">
                  <c:v>0.29680000000000001</c:v>
                </c:pt>
                <c:pt idx="2230">
                  <c:v>0.29680000000000001</c:v>
                </c:pt>
                <c:pt idx="2231">
                  <c:v>0.29680000000000001</c:v>
                </c:pt>
                <c:pt idx="2232">
                  <c:v>0.27879999999999999</c:v>
                </c:pt>
                <c:pt idx="2233">
                  <c:v>0.29420000000000002</c:v>
                </c:pt>
                <c:pt idx="2234">
                  <c:v>0.29420000000000002</c:v>
                </c:pt>
                <c:pt idx="2235">
                  <c:v>0.29420000000000002</c:v>
                </c:pt>
                <c:pt idx="2236">
                  <c:v>0.29420000000000002</c:v>
                </c:pt>
                <c:pt idx="2237">
                  <c:v>0.29420000000000002</c:v>
                </c:pt>
                <c:pt idx="2238">
                  <c:v>0.29420000000000002</c:v>
                </c:pt>
                <c:pt idx="2239">
                  <c:v>0.29420000000000002</c:v>
                </c:pt>
                <c:pt idx="2240">
                  <c:v>0.29420000000000002</c:v>
                </c:pt>
                <c:pt idx="2241">
                  <c:v>0.29420000000000002</c:v>
                </c:pt>
                <c:pt idx="2242">
                  <c:v>0.29420000000000002</c:v>
                </c:pt>
                <c:pt idx="2243">
                  <c:v>0.29420000000000002</c:v>
                </c:pt>
                <c:pt idx="2244">
                  <c:v>0.29420000000000002</c:v>
                </c:pt>
                <c:pt idx="2245">
                  <c:v>0.29420000000000002</c:v>
                </c:pt>
                <c:pt idx="2246">
                  <c:v>0.29420000000000002</c:v>
                </c:pt>
                <c:pt idx="2247">
                  <c:v>0.29420000000000002</c:v>
                </c:pt>
                <c:pt idx="2248">
                  <c:v>0.29420000000000002</c:v>
                </c:pt>
                <c:pt idx="2249">
                  <c:v>0.29420000000000002</c:v>
                </c:pt>
                <c:pt idx="2250">
                  <c:v>0.29420000000000002</c:v>
                </c:pt>
                <c:pt idx="2251">
                  <c:v>0.29339999999999999</c:v>
                </c:pt>
                <c:pt idx="2252">
                  <c:v>0.29339999999999999</c:v>
                </c:pt>
                <c:pt idx="2253">
                  <c:v>0.29339999999999999</c:v>
                </c:pt>
                <c:pt idx="2254">
                  <c:v>0.29770000000000002</c:v>
                </c:pt>
                <c:pt idx="2255">
                  <c:v>0.29770000000000002</c:v>
                </c:pt>
                <c:pt idx="2256">
                  <c:v>0.29770000000000002</c:v>
                </c:pt>
                <c:pt idx="2257">
                  <c:v>0.29770000000000002</c:v>
                </c:pt>
                <c:pt idx="2258">
                  <c:v>0.25740000000000002</c:v>
                </c:pt>
                <c:pt idx="2259">
                  <c:v>0.27329999999999999</c:v>
                </c:pt>
                <c:pt idx="2260">
                  <c:v>0.27329999999999999</c:v>
                </c:pt>
                <c:pt idx="2261">
                  <c:v>0.27329999999999999</c:v>
                </c:pt>
                <c:pt idx="2262">
                  <c:v>0.27329999999999999</c:v>
                </c:pt>
                <c:pt idx="2263">
                  <c:v>0.27329999999999999</c:v>
                </c:pt>
                <c:pt idx="2264">
                  <c:v>0.27329999999999999</c:v>
                </c:pt>
                <c:pt idx="2265">
                  <c:v>0.27329999999999999</c:v>
                </c:pt>
                <c:pt idx="2266">
                  <c:v>0.27329999999999999</c:v>
                </c:pt>
                <c:pt idx="2267">
                  <c:v>0.27329999999999999</c:v>
                </c:pt>
                <c:pt idx="2268">
                  <c:v>0.27329999999999999</c:v>
                </c:pt>
                <c:pt idx="2269">
                  <c:v>0.27329999999999999</c:v>
                </c:pt>
                <c:pt idx="2270">
                  <c:v>0.27329999999999999</c:v>
                </c:pt>
                <c:pt idx="2271">
                  <c:v>0.27329999999999999</c:v>
                </c:pt>
                <c:pt idx="2272">
                  <c:v>0.27329999999999999</c:v>
                </c:pt>
                <c:pt idx="2273">
                  <c:v>0.27329999999999999</c:v>
                </c:pt>
                <c:pt idx="2274">
                  <c:v>0.27329999999999999</c:v>
                </c:pt>
                <c:pt idx="2275">
                  <c:v>0.27329999999999999</c:v>
                </c:pt>
                <c:pt idx="2276">
                  <c:v>0.27329999999999999</c:v>
                </c:pt>
                <c:pt idx="2277">
                  <c:v>0.27329999999999999</c:v>
                </c:pt>
                <c:pt idx="2278">
                  <c:v>0.29770000000000002</c:v>
                </c:pt>
                <c:pt idx="2279">
                  <c:v>0.29770000000000002</c:v>
                </c:pt>
                <c:pt idx="2280">
                  <c:v>0.28999999999999998</c:v>
                </c:pt>
                <c:pt idx="2281">
                  <c:v>0.31090000000000001</c:v>
                </c:pt>
                <c:pt idx="2282">
                  <c:v>0.31090000000000001</c:v>
                </c:pt>
                <c:pt idx="2283">
                  <c:v>0.33110000000000001</c:v>
                </c:pt>
                <c:pt idx="2284">
                  <c:v>0.34420000000000001</c:v>
                </c:pt>
                <c:pt idx="2285">
                  <c:v>0.34420000000000001</c:v>
                </c:pt>
                <c:pt idx="2286">
                  <c:v>0.34420000000000001</c:v>
                </c:pt>
                <c:pt idx="2287">
                  <c:v>0.34420000000000001</c:v>
                </c:pt>
                <c:pt idx="2288">
                  <c:v>0.34420000000000001</c:v>
                </c:pt>
                <c:pt idx="2289">
                  <c:v>0.34420000000000001</c:v>
                </c:pt>
                <c:pt idx="2290">
                  <c:v>0.34420000000000001</c:v>
                </c:pt>
                <c:pt idx="2291">
                  <c:v>0.34420000000000001</c:v>
                </c:pt>
                <c:pt idx="2292">
                  <c:v>0.34420000000000001</c:v>
                </c:pt>
                <c:pt idx="2293">
                  <c:v>0.33110000000000001</c:v>
                </c:pt>
                <c:pt idx="2294">
                  <c:v>0.33110000000000001</c:v>
                </c:pt>
                <c:pt idx="2295">
                  <c:v>0.33110000000000001</c:v>
                </c:pt>
                <c:pt idx="2296">
                  <c:v>0.33110000000000001</c:v>
                </c:pt>
                <c:pt idx="2297">
                  <c:v>0.33110000000000001</c:v>
                </c:pt>
                <c:pt idx="2298">
                  <c:v>0.33110000000000001</c:v>
                </c:pt>
                <c:pt idx="2299">
                  <c:v>0.29389999999999999</c:v>
                </c:pt>
                <c:pt idx="2300">
                  <c:v>0.28639999999999999</c:v>
                </c:pt>
                <c:pt idx="2301">
                  <c:v>0.27850000000000003</c:v>
                </c:pt>
                <c:pt idx="2302">
                  <c:v>0.27850000000000003</c:v>
                </c:pt>
                <c:pt idx="2303">
                  <c:v>0.27850000000000003</c:v>
                </c:pt>
                <c:pt idx="2304">
                  <c:v>0.27850000000000003</c:v>
                </c:pt>
                <c:pt idx="2305">
                  <c:v>0.28639999999999999</c:v>
                </c:pt>
                <c:pt idx="2306">
                  <c:v>0.28639999999999999</c:v>
                </c:pt>
                <c:pt idx="2307">
                  <c:v>0.28639999999999999</c:v>
                </c:pt>
                <c:pt idx="2308">
                  <c:v>0.28639999999999999</c:v>
                </c:pt>
                <c:pt idx="2309">
                  <c:v>0.28639999999999999</c:v>
                </c:pt>
                <c:pt idx="2310">
                  <c:v>0.28639999999999999</c:v>
                </c:pt>
                <c:pt idx="2311">
                  <c:v>0.28639999999999999</c:v>
                </c:pt>
                <c:pt idx="2312">
                  <c:v>0.28639999999999999</c:v>
                </c:pt>
                <c:pt idx="2313">
                  <c:v>0.28639999999999999</c:v>
                </c:pt>
                <c:pt idx="2314">
                  <c:v>0.28639999999999999</c:v>
                </c:pt>
                <c:pt idx="2315">
                  <c:v>0.28639999999999999</c:v>
                </c:pt>
                <c:pt idx="2316">
                  <c:v>0.26729999999999998</c:v>
                </c:pt>
                <c:pt idx="2317">
                  <c:v>0.26729999999999998</c:v>
                </c:pt>
                <c:pt idx="2318">
                  <c:v>0.28639999999999999</c:v>
                </c:pt>
                <c:pt idx="2319">
                  <c:v>0.28639999999999999</c:v>
                </c:pt>
                <c:pt idx="2320">
                  <c:v>0.27850000000000003</c:v>
                </c:pt>
                <c:pt idx="2321">
                  <c:v>0.27850000000000003</c:v>
                </c:pt>
                <c:pt idx="2322">
                  <c:v>0.27850000000000003</c:v>
                </c:pt>
                <c:pt idx="2323">
                  <c:v>0.27850000000000003</c:v>
                </c:pt>
                <c:pt idx="2324">
                  <c:v>0.27850000000000003</c:v>
                </c:pt>
                <c:pt idx="2325">
                  <c:v>0.27850000000000003</c:v>
                </c:pt>
                <c:pt idx="2326">
                  <c:v>0.27850000000000003</c:v>
                </c:pt>
                <c:pt idx="2327">
                  <c:v>0.27850000000000003</c:v>
                </c:pt>
                <c:pt idx="2328">
                  <c:v>0.27850000000000003</c:v>
                </c:pt>
                <c:pt idx="2329">
                  <c:v>0.27850000000000003</c:v>
                </c:pt>
                <c:pt idx="2330">
                  <c:v>0.27850000000000003</c:v>
                </c:pt>
                <c:pt idx="2331">
                  <c:v>0.27850000000000003</c:v>
                </c:pt>
                <c:pt idx="2332">
                  <c:v>0.27850000000000003</c:v>
                </c:pt>
                <c:pt idx="2333">
                  <c:v>0.27850000000000003</c:v>
                </c:pt>
                <c:pt idx="2334">
                  <c:v>0.27850000000000003</c:v>
                </c:pt>
                <c:pt idx="2335">
                  <c:v>0.27850000000000003</c:v>
                </c:pt>
                <c:pt idx="2336">
                  <c:v>0.27850000000000003</c:v>
                </c:pt>
                <c:pt idx="2337">
                  <c:v>0.27850000000000003</c:v>
                </c:pt>
                <c:pt idx="2338">
                  <c:v>0.27850000000000003</c:v>
                </c:pt>
                <c:pt idx="2339">
                  <c:v>0.27850000000000003</c:v>
                </c:pt>
                <c:pt idx="2340">
                  <c:v>0.27850000000000003</c:v>
                </c:pt>
                <c:pt idx="2341">
                  <c:v>0.27850000000000003</c:v>
                </c:pt>
                <c:pt idx="2342">
                  <c:v>0.27850000000000003</c:v>
                </c:pt>
                <c:pt idx="2343">
                  <c:v>0.27850000000000003</c:v>
                </c:pt>
                <c:pt idx="2344">
                  <c:v>0.27850000000000003</c:v>
                </c:pt>
                <c:pt idx="2345">
                  <c:v>0.27850000000000003</c:v>
                </c:pt>
                <c:pt idx="2346">
                  <c:v>0.27850000000000003</c:v>
                </c:pt>
                <c:pt idx="2347">
                  <c:v>0.28199999999999997</c:v>
                </c:pt>
                <c:pt idx="2348">
                  <c:v>0.28199999999999997</c:v>
                </c:pt>
                <c:pt idx="2349">
                  <c:v>0.28199999999999997</c:v>
                </c:pt>
                <c:pt idx="2350">
                  <c:v>0.2787</c:v>
                </c:pt>
                <c:pt idx="2351">
                  <c:v>0.2787</c:v>
                </c:pt>
                <c:pt idx="2352">
                  <c:v>0.2787</c:v>
                </c:pt>
                <c:pt idx="2353">
                  <c:v>0.2787</c:v>
                </c:pt>
                <c:pt idx="2354">
                  <c:v>0.2787</c:v>
                </c:pt>
                <c:pt idx="2355">
                  <c:v>0.2787</c:v>
                </c:pt>
                <c:pt idx="2356">
                  <c:v>0.2787</c:v>
                </c:pt>
                <c:pt idx="2357">
                  <c:v>0.2787</c:v>
                </c:pt>
                <c:pt idx="2358">
                  <c:v>0.2787</c:v>
                </c:pt>
                <c:pt idx="2359">
                  <c:v>0.2787</c:v>
                </c:pt>
                <c:pt idx="2360">
                  <c:v>0.2787</c:v>
                </c:pt>
                <c:pt idx="2361">
                  <c:v>0.28199999999999997</c:v>
                </c:pt>
                <c:pt idx="2362">
                  <c:v>0.2787</c:v>
                </c:pt>
                <c:pt idx="2363">
                  <c:v>0.2787</c:v>
                </c:pt>
                <c:pt idx="2364">
                  <c:v>0.28199999999999997</c:v>
                </c:pt>
                <c:pt idx="2365">
                  <c:v>0.28199999999999997</c:v>
                </c:pt>
                <c:pt idx="2366">
                  <c:v>0.28199999999999997</c:v>
                </c:pt>
                <c:pt idx="2367">
                  <c:v>0.2787</c:v>
                </c:pt>
                <c:pt idx="2368">
                  <c:v>0.2787</c:v>
                </c:pt>
                <c:pt idx="2369">
                  <c:v>0.2787</c:v>
                </c:pt>
                <c:pt idx="2370">
                  <c:v>0.28199999999999997</c:v>
                </c:pt>
                <c:pt idx="2371">
                  <c:v>0.2787</c:v>
                </c:pt>
                <c:pt idx="2372">
                  <c:v>0.2787</c:v>
                </c:pt>
                <c:pt idx="2373">
                  <c:v>0.28199999999999997</c:v>
                </c:pt>
                <c:pt idx="2374">
                  <c:v>0.2787</c:v>
                </c:pt>
                <c:pt idx="2375">
                  <c:v>0.28199999999999997</c:v>
                </c:pt>
                <c:pt idx="2376">
                  <c:v>0.28199999999999997</c:v>
                </c:pt>
                <c:pt idx="2377">
                  <c:v>0.28199999999999997</c:v>
                </c:pt>
                <c:pt idx="2378">
                  <c:v>0.28199999999999997</c:v>
                </c:pt>
                <c:pt idx="2379">
                  <c:v>0.28199999999999997</c:v>
                </c:pt>
                <c:pt idx="2380">
                  <c:v>0.28199999999999997</c:v>
                </c:pt>
                <c:pt idx="2381">
                  <c:v>0.28199999999999997</c:v>
                </c:pt>
                <c:pt idx="2382">
                  <c:v>0.28199999999999997</c:v>
                </c:pt>
                <c:pt idx="2383">
                  <c:v>0.28199999999999997</c:v>
                </c:pt>
                <c:pt idx="2384">
                  <c:v>0.28199999999999997</c:v>
                </c:pt>
                <c:pt idx="2385">
                  <c:v>0.28199999999999997</c:v>
                </c:pt>
                <c:pt idx="2386">
                  <c:v>0.28199999999999997</c:v>
                </c:pt>
                <c:pt idx="2387">
                  <c:v>0.28199999999999997</c:v>
                </c:pt>
                <c:pt idx="2388">
                  <c:v>0.28199999999999997</c:v>
                </c:pt>
                <c:pt idx="2389">
                  <c:v>0.28199999999999997</c:v>
                </c:pt>
                <c:pt idx="2390">
                  <c:v>0.28199999999999997</c:v>
                </c:pt>
                <c:pt idx="2391">
                  <c:v>0.28199999999999997</c:v>
                </c:pt>
                <c:pt idx="2392">
                  <c:v>0.28199999999999997</c:v>
                </c:pt>
                <c:pt idx="2393">
                  <c:v>0.28199999999999997</c:v>
                </c:pt>
                <c:pt idx="2394">
                  <c:v>0.28199999999999997</c:v>
                </c:pt>
                <c:pt idx="2395">
                  <c:v>0.30969999999999998</c:v>
                </c:pt>
                <c:pt idx="2396">
                  <c:v>0.3145</c:v>
                </c:pt>
                <c:pt idx="2397">
                  <c:v>0.3145</c:v>
                </c:pt>
                <c:pt idx="2398">
                  <c:v>0.32040000000000002</c:v>
                </c:pt>
                <c:pt idx="2399">
                  <c:v>0.3241</c:v>
                </c:pt>
                <c:pt idx="2400">
                  <c:v>0.3241</c:v>
                </c:pt>
                <c:pt idx="2401">
                  <c:v>0.3241</c:v>
                </c:pt>
                <c:pt idx="2402">
                  <c:v>0.3241</c:v>
                </c:pt>
                <c:pt idx="2403">
                  <c:v>0.3241</c:v>
                </c:pt>
                <c:pt idx="2404">
                  <c:v>0.3241</c:v>
                </c:pt>
                <c:pt idx="2405">
                  <c:v>0.3241</c:v>
                </c:pt>
                <c:pt idx="2406">
                  <c:v>0.3241</c:v>
                </c:pt>
                <c:pt idx="2407">
                  <c:v>0.3241</c:v>
                </c:pt>
                <c:pt idx="2408">
                  <c:v>0.3241</c:v>
                </c:pt>
                <c:pt idx="2409">
                  <c:v>0.3241</c:v>
                </c:pt>
                <c:pt idx="2410">
                  <c:v>0.3241</c:v>
                </c:pt>
                <c:pt idx="2411">
                  <c:v>0.3241</c:v>
                </c:pt>
                <c:pt idx="2412">
                  <c:v>0.3241</c:v>
                </c:pt>
                <c:pt idx="2413">
                  <c:v>0.3241</c:v>
                </c:pt>
                <c:pt idx="2414">
                  <c:v>0.3241</c:v>
                </c:pt>
                <c:pt idx="2415">
                  <c:v>0.3241</c:v>
                </c:pt>
                <c:pt idx="2416">
                  <c:v>0.3241</c:v>
                </c:pt>
                <c:pt idx="2417">
                  <c:v>0.3241</c:v>
                </c:pt>
                <c:pt idx="2418">
                  <c:v>0.3241</c:v>
                </c:pt>
                <c:pt idx="2419">
                  <c:v>0.30780000000000002</c:v>
                </c:pt>
                <c:pt idx="2420">
                  <c:v>0.30780000000000002</c:v>
                </c:pt>
                <c:pt idx="2421">
                  <c:v>0.3241</c:v>
                </c:pt>
                <c:pt idx="2422">
                  <c:v>0.32040000000000002</c:v>
                </c:pt>
                <c:pt idx="2423">
                  <c:v>0.32040000000000002</c:v>
                </c:pt>
                <c:pt idx="2424">
                  <c:v>0.3241</c:v>
                </c:pt>
                <c:pt idx="2425">
                  <c:v>0.30780000000000002</c:v>
                </c:pt>
                <c:pt idx="2426">
                  <c:v>0.34200000000000003</c:v>
                </c:pt>
                <c:pt idx="2427">
                  <c:v>0.30780000000000002</c:v>
                </c:pt>
                <c:pt idx="2428">
                  <c:v>0.30780000000000002</c:v>
                </c:pt>
                <c:pt idx="2429">
                  <c:v>0.30780000000000002</c:v>
                </c:pt>
                <c:pt idx="2430">
                  <c:v>0.30780000000000002</c:v>
                </c:pt>
                <c:pt idx="2431">
                  <c:v>0.30780000000000002</c:v>
                </c:pt>
                <c:pt idx="2432">
                  <c:v>0.30780000000000002</c:v>
                </c:pt>
                <c:pt idx="2433">
                  <c:v>0.30780000000000002</c:v>
                </c:pt>
                <c:pt idx="2434">
                  <c:v>0.30780000000000002</c:v>
                </c:pt>
                <c:pt idx="2435">
                  <c:v>0.37469999999999998</c:v>
                </c:pt>
                <c:pt idx="2436">
                  <c:v>0.37469999999999998</c:v>
                </c:pt>
                <c:pt idx="2437">
                  <c:v>0.37469999999999998</c:v>
                </c:pt>
                <c:pt idx="2438">
                  <c:v>0.30780000000000002</c:v>
                </c:pt>
                <c:pt idx="2439">
                  <c:v>0.3241</c:v>
                </c:pt>
                <c:pt idx="2440">
                  <c:v>0.30880000000000002</c:v>
                </c:pt>
                <c:pt idx="2441">
                  <c:v>0.30880000000000002</c:v>
                </c:pt>
                <c:pt idx="2442">
                  <c:v>0.3145</c:v>
                </c:pt>
                <c:pt idx="2443">
                  <c:v>0.30270000000000002</c:v>
                </c:pt>
                <c:pt idx="2444">
                  <c:v>0.30270000000000002</c:v>
                </c:pt>
                <c:pt idx="2445">
                  <c:v>0.27700000000000002</c:v>
                </c:pt>
                <c:pt idx="2446">
                  <c:v>0.30270000000000002</c:v>
                </c:pt>
                <c:pt idx="2447">
                  <c:v>0.27700000000000002</c:v>
                </c:pt>
                <c:pt idx="2448">
                  <c:v>0.27700000000000002</c:v>
                </c:pt>
                <c:pt idx="2449">
                  <c:v>0.30270000000000002</c:v>
                </c:pt>
                <c:pt idx="2450">
                  <c:v>0.27700000000000002</c:v>
                </c:pt>
                <c:pt idx="2451">
                  <c:v>0.27700000000000002</c:v>
                </c:pt>
                <c:pt idx="2452">
                  <c:v>0.29799999999999999</c:v>
                </c:pt>
                <c:pt idx="2453">
                  <c:v>0.29799999999999999</c:v>
                </c:pt>
                <c:pt idx="2454">
                  <c:v>0.29799999999999999</c:v>
                </c:pt>
                <c:pt idx="2455">
                  <c:v>0.29799999999999999</c:v>
                </c:pt>
                <c:pt idx="2456">
                  <c:v>0.29799999999999999</c:v>
                </c:pt>
                <c:pt idx="2457">
                  <c:v>0.29799999999999999</c:v>
                </c:pt>
                <c:pt idx="2458">
                  <c:v>0.29799999999999999</c:v>
                </c:pt>
                <c:pt idx="2459">
                  <c:v>0.29799999999999999</c:v>
                </c:pt>
                <c:pt idx="2460">
                  <c:v>0.29799999999999999</c:v>
                </c:pt>
                <c:pt idx="2461">
                  <c:v>0.29799999999999999</c:v>
                </c:pt>
                <c:pt idx="2462">
                  <c:v>0.29799999999999999</c:v>
                </c:pt>
                <c:pt idx="2463">
                  <c:v>0.29799999999999999</c:v>
                </c:pt>
                <c:pt idx="2464">
                  <c:v>0.29799999999999999</c:v>
                </c:pt>
                <c:pt idx="2465">
                  <c:v>0.29799999999999999</c:v>
                </c:pt>
                <c:pt idx="2466">
                  <c:v>0.29799999999999999</c:v>
                </c:pt>
                <c:pt idx="2467">
                  <c:v>0.29799999999999999</c:v>
                </c:pt>
                <c:pt idx="2468">
                  <c:v>0.29799999999999999</c:v>
                </c:pt>
                <c:pt idx="2469">
                  <c:v>0.29799999999999999</c:v>
                </c:pt>
                <c:pt idx="2470">
                  <c:v>0.29799999999999999</c:v>
                </c:pt>
                <c:pt idx="2471">
                  <c:v>0.29799999999999999</c:v>
                </c:pt>
                <c:pt idx="2472">
                  <c:v>0.29799999999999999</c:v>
                </c:pt>
                <c:pt idx="2473">
                  <c:v>0.29799999999999999</c:v>
                </c:pt>
                <c:pt idx="2474">
                  <c:v>0.2828</c:v>
                </c:pt>
                <c:pt idx="2475">
                  <c:v>0.2828</c:v>
                </c:pt>
                <c:pt idx="2476">
                  <c:v>0.2828</c:v>
                </c:pt>
                <c:pt idx="2477">
                  <c:v>0.2828</c:v>
                </c:pt>
                <c:pt idx="2478">
                  <c:v>0.2828</c:v>
                </c:pt>
                <c:pt idx="2479">
                  <c:v>0.2828</c:v>
                </c:pt>
                <c:pt idx="2480">
                  <c:v>0.2828</c:v>
                </c:pt>
                <c:pt idx="2481">
                  <c:v>0.2828</c:v>
                </c:pt>
                <c:pt idx="2482">
                  <c:v>0.2828</c:v>
                </c:pt>
                <c:pt idx="2483">
                  <c:v>0.2828</c:v>
                </c:pt>
                <c:pt idx="2484">
                  <c:v>0.29799999999999999</c:v>
                </c:pt>
                <c:pt idx="2485">
                  <c:v>0.29799999999999999</c:v>
                </c:pt>
                <c:pt idx="2486">
                  <c:v>0.29799999999999999</c:v>
                </c:pt>
                <c:pt idx="2487">
                  <c:v>0.29799999999999999</c:v>
                </c:pt>
                <c:pt idx="2488">
                  <c:v>0.29799999999999999</c:v>
                </c:pt>
                <c:pt idx="2489">
                  <c:v>0.30270000000000002</c:v>
                </c:pt>
                <c:pt idx="2490">
                  <c:v>0.30270000000000002</c:v>
                </c:pt>
                <c:pt idx="2491">
                  <c:v>0.29380000000000001</c:v>
                </c:pt>
                <c:pt idx="2492">
                  <c:v>0.29170000000000001</c:v>
                </c:pt>
                <c:pt idx="2493">
                  <c:v>0.28799999999999998</c:v>
                </c:pt>
                <c:pt idx="2494">
                  <c:v>0.28799999999999998</c:v>
                </c:pt>
                <c:pt idx="2495">
                  <c:v>0.28799999999999998</c:v>
                </c:pt>
                <c:pt idx="2496">
                  <c:v>0.28799999999999998</c:v>
                </c:pt>
                <c:pt idx="2497">
                  <c:v>0.28799999999999998</c:v>
                </c:pt>
                <c:pt idx="2498">
                  <c:v>0.28799999999999998</c:v>
                </c:pt>
                <c:pt idx="2499">
                  <c:v>0.28799999999999998</c:v>
                </c:pt>
                <c:pt idx="2500">
                  <c:v>0.28799999999999998</c:v>
                </c:pt>
                <c:pt idx="2501">
                  <c:v>0.28799999999999998</c:v>
                </c:pt>
                <c:pt idx="2502">
                  <c:v>0.28799999999999998</c:v>
                </c:pt>
                <c:pt idx="2503">
                  <c:v>0.29170000000000001</c:v>
                </c:pt>
                <c:pt idx="2504">
                  <c:v>0.28799999999999998</c:v>
                </c:pt>
                <c:pt idx="2505">
                  <c:v>0.28799999999999998</c:v>
                </c:pt>
                <c:pt idx="2506">
                  <c:v>0.29380000000000001</c:v>
                </c:pt>
                <c:pt idx="2507">
                  <c:v>0.29380000000000001</c:v>
                </c:pt>
                <c:pt idx="2508">
                  <c:v>0.29980000000000001</c:v>
                </c:pt>
                <c:pt idx="2509">
                  <c:v>0.29980000000000001</c:v>
                </c:pt>
                <c:pt idx="2510">
                  <c:v>0.29980000000000001</c:v>
                </c:pt>
                <c:pt idx="2511">
                  <c:v>0.29980000000000001</c:v>
                </c:pt>
                <c:pt idx="2512">
                  <c:v>0.29039999999999999</c:v>
                </c:pt>
                <c:pt idx="2513">
                  <c:v>0.29039999999999999</c:v>
                </c:pt>
                <c:pt idx="2514">
                  <c:v>0.29039999999999999</c:v>
                </c:pt>
                <c:pt idx="2515">
                  <c:v>0.29039999999999999</c:v>
                </c:pt>
                <c:pt idx="2516">
                  <c:v>0.29980000000000001</c:v>
                </c:pt>
                <c:pt idx="2517">
                  <c:v>0.29980000000000001</c:v>
                </c:pt>
                <c:pt idx="2518">
                  <c:v>0.29380000000000001</c:v>
                </c:pt>
                <c:pt idx="2519">
                  <c:v>0.29170000000000001</c:v>
                </c:pt>
                <c:pt idx="2520">
                  <c:v>0.29170000000000001</c:v>
                </c:pt>
                <c:pt idx="2521">
                  <c:v>0.29170000000000001</c:v>
                </c:pt>
                <c:pt idx="2522">
                  <c:v>0.29170000000000001</c:v>
                </c:pt>
                <c:pt idx="2523">
                  <c:v>0.29170000000000001</c:v>
                </c:pt>
                <c:pt idx="2524">
                  <c:v>0.29170000000000001</c:v>
                </c:pt>
                <c:pt idx="2525">
                  <c:v>0.29170000000000001</c:v>
                </c:pt>
                <c:pt idx="2526">
                  <c:v>0.29170000000000001</c:v>
                </c:pt>
                <c:pt idx="2527">
                  <c:v>0.29170000000000001</c:v>
                </c:pt>
                <c:pt idx="2528">
                  <c:v>0.29170000000000001</c:v>
                </c:pt>
                <c:pt idx="2529">
                  <c:v>0.31190000000000001</c:v>
                </c:pt>
                <c:pt idx="2530">
                  <c:v>0.31190000000000001</c:v>
                </c:pt>
                <c:pt idx="2531">
                  <c:v>0.31190000000000001</c:v>
                </c:pt>
                <c:pt idx="2532">
                  <c:v>0.31190000000000001</c:v>
                </c:pt>
                <c:pt idx="2533">
                  <c:v>0.29170000000000001</c:v>
                </c:pt>
                <c:pt idx="2534">
                  <c:v>0.29170000000000001</c:v>
                </c:pt>
                <c:pt idx="2535">
                  <c:v>0.29170000000000001</c:v>
                </c:pt>
                <c:pt idx="2536">
                  <c:v>0.29170000000000001</c:v>
                </c:pt>
                <c:pt idx="2537">
                  <c:v>0.29170000000000001</c:v>
                </c:pt>
                <c:pt idx="2538">
                  <c:v>0.29380000000000001</c:v>
                </c:pt>
                <c:pt idx="2539">
                  <c:v>0.30330000000000001</c:v>
                </c:pt>
                <c:pt idx="2540">
                  <c:v>0.30330000000000001</c:v>
                </c:pt>
                <c:pt idx="2541">
                  <c:v>0.28620000000000001</c:v>
                </c:pt>
                <c:pt idx="2542">
                  <c:v>0.28620000000000001</c:v>
                </c:pt>
                <c:pt idx="2543">
                  <c:v>0.28620000000000001</c:v>
                </c:pt>
                <c:pt idx="2544">
                  <c:v>0.28620000000000001</c:v>
                </c:pt>
                <c:pt idx="2545">
                  <c:v>0.28620000000000001</c:v>
                </c:pt>
                <c:pt idx="2546">
                  <c:v>0.28620000000000001</c:v>
                </c:pt>
                <c:pt idx="2547">
                  <c:v>0.28620000000000001</c:v>
                </c:pt>
                <c:pt idx="2548">
                  <c:v>0.28620000000000001</c:v>
                </c:pt>
                <c:pt idx="2549">
                  <c:v>0.28620000000000001</c:v>
                </c:pt>
                <c:pt idx="2550">
                  <c:v>0.28620000000000001</c:v>
                </c:pt>
                <c:pt idx="2551">
                  <c:v>0.30330000000000001</c:v>
                </c:pt>
                <c:pt idx="2552">
                  <c:v>0.30330000000000001</c:v>
                </c:pt>
                <c:pt idx="2553">
                  <c:v>0.30330000000000001</c:v>
                </c:pt>
                <c:pt idx="2554">
                  <c:v>0.30330000000000001</c:v>
                </c:pt>
                <c:pt idx="2555">
                  <c:v>0.30330000000000001</c:v>
                </c:pt>
                <c:pt idx="2556">
                  <c:v>0.30330000000000001</c:v>
                </c:pt>
                <c:pt idx="2557">
                  <c:v>0.30330000000000001</c:v>
                </c:pt>
                <c:pt idx="2558">
                  <c:v>0.30330000000000001</c:v>
                </c:pt>
                <c:pt idx="2559">
                  <c:v>0.30330000000000001</c:v>
                </c:pt>
                <c:pt idx="2560">
                  <c:v>0.30330000000000001</c:v>
                </c:pt>
                <c:pt idx="2561">
                  <c:v>0.30330000000000001</c:v>
                </c:pt>
                <c:pt idx="2562">
                  <c:v>0.30330000000000001</c:v>
                </c:pt>
                <c:pt idx="2563">
                  <c:v>0.30330000000000001</c:v>
                </c:pt>
                <c:pt idx="2564">
                  <c:v>0.30330000000000001</c:v>
                </c:pt>
                <c:pt idx="2565">
                  <c:v>0.30330000000000001</c:v>
                </c:pt>
                <c:pt idx="2566">
                  <c:v>0.30330000000000001</c:v>
                </c:pt>
                <c:pt idx="2567">
                  <c:v>0.29360000000000003</c:v>
                </c:pt>
                <c:pt idx="2568">
                  <c:v>0.30330000000000001</c:v>
                </c:pt>
                <c:pt idx="2569">
                  <c:v>0.30330000000000001</c:v>
                </c:pt>
                <c:pt idx="2570">
                  <c:v>0.30330000000000001</c:v>
                </c:pt>
                <c:pt idx="2571">
                  <c:v>0.30330000000000001</c:v>
                </c:pt>
                <c:pt idx="2572">
                  <c:v>0.30330000000000001</c:v>
                </c:pt>
                <c:pt idx="2573">
                  <c:v>0.30330000000000001</c:v>
                </c:pt>
                <c:pt idx="2574">
                  <c:v>0.30330000000000001</c:v>
                </c:pt>
                <c:pt idx="2575">
                  <c:v>0.30330000000000001</c:v>
                </c:pt>
                <c:pt idx="2576">
                  <c:v>0.30330000000000001</c:v>
                </c:pt>
                <c:pt idx="2577">
                  <c:v>0.30330000000000001</c:v>
                </c:pt>
                <c:pt idx="2578">
                  <c:v>0.30330000000000001</c:v>
                </c:pt>
                <c:pt idx="2579">
                  <c:v>0.30330000000000001</c:v>
                </c:pt>
                <c:pt idx="2580">
                  <c:v>0.30330000000000001</c:v>
                </c:pt>
                <c:pt idx="2581">
                  <c:v>0.29360000000000003</c:v>
                </c:pt>
                <c:pt idx="2582">
                  <c:v>0.29360000000000003</c:v>
                </c:pt>
                <c:pt idx="2583">
                  <c:v>0.29360000000000003</c:v>
                </c:pt>
                <c:pt idx="2584">
                  <c:v>0.30330000000000001</c:v>
                </c:pt>
                <c:pt idx="2585">
                  <c:v>0.30330000000000001</c:v>
                </c:pt>
                <c:pt idx="2586">
                  <c:v>0.30330000000000001</c:v>
                </c:pt>
                <c:pt idx="2587">
                  <c:v>0.28310000000000002</c:v>
                </c:pt>
                <c:pt idx="2588">
                  <c:v>0.28310000000000002</c:v>
                </c:pt>
                <c:pt idx="2589">
                  <c:v>0.28310000000000002</c:v>
                </c:pt>
                <c:pt idx="2590">
                  <c:v>0.28939999999999999</c:v>
                </c:pt>
                <c:pt idx="2591">
                  <c:v>0.29459999999999997</c:v>
                </c:pt>
                <c:pt idx="2592">
                  <c:v>0.28939999999999999</c:v>
                </c:pt>
                <c:pt idx="2593">
                  <c:v>0.29459999999999997</c:v>
                </c:pt>
                <c:pt idx="2594">
                  <c:v>0.28939999999999999</c:v>
                </c:pt>
                <c:pt idx="2595">
                  <c:v>0.28939999999999999</c:v>
                </c:pt>
                <c:pt idx="2596">
                  <c:v>0.28939999999999999</c:v>
                </c:pt>
                <c:pt idx="2597">
                  <c:v>0.2868</c:v>
                </c:pt>
                <c:pt idx="2598">
                  <c:v>0.27660000000000001</c:v>
                </c:pt>
                <c:pt idx="2599">
                  <c:v>0.27660000000000001</c:v>
                </c:pt>
                <c:pt idx="2600">
                  <c:v>0.27660000000000001</c:v>
                </c:pt>
                <c:pt idx="2601">
                  <c:v>0.27660000000000001</c:v>
                </c:pt>
                <c:pt idx="2602">
                  <c:v>0.27660000000000001</c:v>
                </c:pt>
                <c:pt idx="2603">
                  <c:v>0.27660000000000001</c:v>
                </c:pt>
                <c:pt idx="2604">
                  <c:v>0.27660000000000001</c:v>
                </c:pt>
                <c:pt idx="2605">
                  <c:v>0.27660000000000001</c:v>
                </c:pt>
                <c:pt idx="2606">
                  <c:v>0.27660000000000001</c:v>
                </c:pt>
                <c:pt idx="2607">
                  <c:v>0.2797</c:v>
                </c:pt>
                <c:pt idx="2608">
                  <c:v>0.2797</c:v>
                </c:pt>
                <c:pt idx="2609">
                  <c:v>0.27660000000000001</c:v>
                </c:pt>
                <c:pt idx="2610">
                  <c:v>0.29099999999999998</c:v>
                </c:pt>
                <c:pt idx="2611">
                  <c:v>0.29099999999999998</c:v>
                </c:pt>
                <c:pt idx="2612">
                  <c:v>0.29099999999999998</c:v>
                </c:pt>
                <c:pt idx="2613">
                  <c:v>0.34499999999999997</c:v>
                </c:pt>
                <c:pt idx="2614">
                  <c:v>0.35089999999999999</c:v>
                </c:pt>
                <c:pt idx="2615">
                  <c:v>0.35089999999999999</c:v>
                </c:pt>
                <c:pt idx="2616">
                  <c:v>0.35089999999999999</c:v>
                </c:pt>
                <c:pt idx="2617">
                  <c:v>0.35089999999999999</c:v>
                </c:pt>
                <c:pt idx="2618">
                  <c:v>0.32619999999999999</c:v>
                </c:pt>
                <c:pt idx="2619">
                  <c:v>0.29880000000000001</c:v>
                </c:pt>
                <c:pt idx="2620">
                  <c:v>0.29099999999999998</c:v>
                </c:pt>
                <c:pt idx="2621">
                  <c:v>0.31230000000000002</c:v>
                </c:pt>
                <c:pt idx="2622">
                  <c:v>0.31230000000000002</c:v>
                </c:pt>
                <c:pt idx="2623">
                  <c:v>0.31230000000000002</c:v>
                </c:pt>
                <c:pt idx="2624">
                  <c:v>0.31230000000000002</c:v>
                </c:pt>
                <c:pt idx="2625">
                  <c:v>0.31230000000000002</c:v>
                </c:pt>
                <c:pt idx="2626">
                  <c:v>0.31230000000000002</c:v>
                </c:pt>
                <c:pt idx="2627">
                  <c:v>0.31230000000000002</c:v>
                </c:pt>
                <c:pt idx="2628">
                  <c:v>0.31230000000000002</c:v>
                </c:pt>
                <c:pt idx="2629">
                  <c:v>0.31230000000000002</c:v>
                </c:pt>
                <c:pt idx="2630">
                  <c:v>0.34499999999999997</c:v>
                </c:pt>
                <c:pt idx="2631">
                  <c:v>0.31230000000000002</c:v>
                </c:pt>
                <c:pt idx="2632">
                  <c:v>0.29099999999999998</c:v>
                </c:pt>
                <c:pt idx="2633">
                  <c:v>0.30520000000000003</c:v>
                </c:pt>
                <c:pt idx="2634">
                  <c:v>0.27660000000000001</c:v>
                </c:pt>
                <c:pt idx="2635">
                  <c:v>0.27550000000000002</c:v>
                </c:pt>
                <c:pt idx="2636">
                  <c:v>0.2782</c:v>
                </c:pt>
                <c:pt idx="2637">
                  <c:v>0.28179999999999999</c:v>
                </c:pt>
                <c:pt idx="2638">
                  <c:v>0.28179999999999999</c:v>
                </c:pt>
                <c:pt idx="2639">
                  <c:v>0.28179999999999999</c:v>
                </c:pt>
                <c:pt idx="2640">
                  <c:v>0.28179999999999999</c:v>
                </c:pt>
                <c:pt idx="2641">
                  <c:v>0.28179999999999999</c:v>
                </c:pt>
                <c:pt idx="2642">
                  <c:v>0.28179999999999999</c:v>
                </c:pt>
                <c:pt idx="2643">
                  <c:v>0.28179999999999999</c:v>
                </c:pt>
                <c:pt idx="2644">
                  <c:v>0.28179999999999999</c:v>
                </c:pt>
                <c:pt idx="2645">
                  <c:v>0.28179999999999999</c:v>
                </c:pt>
                <c:pt idx="2646">
                  <c:v>0.28179999999999999</c:v>
                </c:pt>
                <c:pt idx="2647">
                  <c:v>0.28179999999999999</c:v>
                </c:pt>
                <c:pt idx="2648">
                  <c:v>0.28179999999999999</c:v>
                </c:pt>
                <c:pt idx="2649">
                  <c:v>0.28179999999999999</c:v>
                </c:pt>
                <c:pt idx="2650">
                  <c:v>0.28179999999999999</c:v>
                </c:pt>
                <c:pt idx="2651">
                  <c:v>0.28179999999999999</c:v>
                </c:pt>
                <c:pt idx="2652">
                  <c:v>0.28789999999999999</c:v>
                </c:pt>
                <c:pt idx="2653">
                  <c:v>0.28179999999999999</c:v>
                </c:pt>
                <c:pt idx="2654">
                  <c:v>0.28789999999999999</c:v>
                </c:pt>
                <c:pt idx="2655">
                  <c:v>0.28789999999999999</c:v>
                </c:pt>
                <c:pt idx="2656">
                  <c:v>0.28179999999999999</c:v>
                </c:pt>
                <c:pt idx="2657">
                  <c:v>0.28179999999999999</c:v>
                </c:pt>
                <c:pt idx="2658">
                  <c:v>0.28179999999999999</c:v>
                </c:pt>
                <c:pt idx="2659">
                  <c:v>0.28179999999999999</c:v>
                </c:pt>
                <c:pt idx="2660">
                  <c:v>0.28179999999999999</c:v>
                </c:pt>
                <c:pt idx="2661">
                  <c:v>0.28179999999999999</c:v>
                </c:pt>
                <c:pt idx="2662">
                  <c:v>0.28179999999999999</c:v>
                </c:pt>
                <c:pt idx="2663">
                  <c:v>0.28179999999999999</c:v>
                </c:pt>
                <c:pt idx="2664">
                  <c:v>0.28410000000000002</c:v>
                </c:pt>
                <c:pt idx="2665">
                  <c:v>0.29709999999999998</c:v>
                </c:pt>
                <c:pt idx="2666">
                  <c:v>0.29709999999999998</c:v>
                </c:pt>
                <c:pt idx="2667">
                  <c:v>0.26419999999999999</c:v>
                </c:pt>
                <c:pt idx="2668">
                  <c:v>0.26419999999999999</c:v>
                </c:pt>
                <c:pt idx="2669">
                  <c:v>0.26419999999999999</c:v>
                </c:pt>
                <c:pt idx="2670">
                  <c:v>0.26419999999999999</c:v>
                </c:pt>
                <c:pt idx="2671">
                  <c:v>0.26419999999999999</c:v>
                </c:pt>
                <c:pt idx="2672">
                  <c:v>0.26419999999999999</c:v>
                </c:pt>
                <c:pt idx="2673">
                  <c:v>0.26419999999999999</c:v>
                </c:pt>
                <c:pt idx="2674">
                  <c:v>0.26419999999999999</c:v>
                </c:pt>
                <c:pt idx="2675">
                  <c:v>0.26419999999999999</c:v>
                </c:pt>
                <c:pt idx="2676">
                  <c:v>0.26419999999999999</c:v>
                </c:pt>
                <c:pt idx="2677">
                  <c:v>0.26419999999999999</c:v>
                </c:pt>
                <c:pt idx="2678">
                  <c:v>0.29709999999999998</c:v>
                </c:pt>
                <c:pt idx="2679">
                  <c:v>0.29709999999999998</c:v>
                </c:pt>
                <c:pt idx="2680">
                  <c:v>0.29370000000000002</c:v>
                </c:pt>
                <c:pt idx="2681">
                  <c:v>0.26679999999999998</c:v>
                </c:pt>
                <c:pt idx="2682">
                  <c:v>0.2898</c:v>
                </c:pt>
                <c:pt idx="2683">
                  <c:v>0.27089999999999997</c:v>
                </c:pt>
                <c:pt idx="2684">
                  <c:v>0.29139999999999999</c:v>
                </c:pt>
                <c:pt idx="2685">
                  <c:v>0.29139999999999999</c:v>
                </c:pt>
                <c:pt idx="2686">
                  <c:v>0.29139999999999999</c:v>
                </c:pt>
                <c:pt idx="2687">
                  <c:v>0.29139999999999999</c:v>
                </c:pt>
                <c:pt idx="2688">
                  <c:v>0.29139999999999999</c:v>
                </c:pt>
                <c:pt idx="2689">
                  <c:v>0.29139999999999999</c:v>
                </c:pt>
                <c:pt idx="2690">
                  <c:v>0.28949999999999998</c:v>
                </c:pt>
                <c:pt idx="2691">
                  <c:v>0.28949999999999998</c:v>
                </c:pt>
                <c:pt idx="2692">
                  <c:v>0.29139999999999999</c:v>
                </c:pt>
                <c:pt idx="2693">
                  <c:v>0.22650000000000001</c:v>
                </c:pt>
                <c:pt idx="2694">
                  <c:v>0.22650000000000001</c:v>
                </c:pt>
                <c:pt idx="2695">
                  <c:v>0.22650000000000001</c:v>
                </c:pt>
                <c:pt idx="2696">
                  <c:v>0.2205</c:v>
                </c:pt>
                <c:pt idx="2697">
                  <c:v>0.24149999999999999</c:v>
                </c:pt>
                <c:pt idx="2698">
                  <c:v>0.23150000000000001</c:v>
                </c:pt>
                <c:pt idx="2699">
                  <c:v>0.23150000000000001</c:v>
                </c:pt>
                <c:pt idx="2700">
                  <c:v>0.23150000000000001</c:v>
                </c:pt>
                <c:pt idx="2701">
                  <c:v>0.23150000000000001</c:v>
                </c:pt>
                <c:pt idx="2702">
                  <c:v>0.23150000000000001</c:v>
                </c:pt>
                <c:pt idx="2703">
                  <c:v>0.23150000000000001</c:v>
                </c:pt>
                <c:pt idx="2704">
                  <c:v>0.23150000000000001</c:v>
                </c:pt>
                <c:pt idx="2705">
                  <c:v>0.23150000000000001</c:v>
                </c:pt>
                <c:pt idx="2706">
                  <c:v>0.22650000000000001</c:v>
                </c:pt>
                <c:pt idx="2707">
                  <c:v>0.22650000000000001</c:v>
                </c:pt>
                <c:pt idx="2708">
                  <c:v>0.22650000000000001</c:v>
                </c:pt>
                <c:pt idx="2709">
                  <c:v>0.22650000000000001</c:v>
                </c:pt>
                <c:pt idx="2710">
                  <c:v>0.22650000000000001</c:v>
                </c:pt>
                <c:pt idx="2711">
                  <c:v>0.2437</c:v>
                </c:pt>
                <c:pt idx="2712">
                  <c:v>0.22220000000000001</c:v>
                </c:pt>
                <c:pt idx="2713">
                  <c:v>0.26840000000000003</c:v>
                </c:pt>
                <c:pt idx="2714">
                  <c:v>0.26840000000000003</c:v>
                </c:pt>
                <c:pt idx="2715">
                  <c:v>0.26840000000000003</c:v>
                </c:pt>
                <c:pt idx="2716">
                  <c:v>0.26840000000000003</c:v>
                </c:pt>
                <c:pt idx="2717">
                  <c:v>0.26840000000000003</c:v>
                </c:pt>
                <c:pt idx="2718">
                  <c:v>0.26840000000000003</c:v>
                </c:pt>
                <c:pt idx="2719">
                  <c:v>0.26840000000000003</c:v>
                </c:pt>
                <c:pt idx="2720">
                  <c:v>0.22220000000000001</c:v>
                </c:pt>
                <c:pt idx="2721">
                  <c:v>0.22220000000000001</c:v>
                </c:pt>
                <c:pt idx="2722">
                  <c:v>0.22220000000000001</c:v>
                </c:pt>
                <c:pt idx="2723">
                  <c:v>0.22220000000000001</c:v>
                </c:pt>
                <c:pt idx="2724">
                  <c:v>0.24929999999999999</c:v>
                </c:pt>
                <c:pt idx="2725">
                  <c:v>0.24929999999999999</c:v>
                </c:pt>
                <c:pt idx="2726">
                  <c:v>0.24929999999999999</c:v>
                </c:pt>
                <c:pt idx="2727">
                  <c:v>0.22220000000000001</c:v>
                </c:pt>
                <c:pt idx="2728">
                  <c:v>0.22220000000000001</c:v>
                </c:pt>
                <c:pt idx="2729">
                  <c:v>0.22220000000000001</c:v>
                </c:pt>
                <c:pt idx="2730">
                  <c:v>0.22220000000000001</c:v>
                </c:pt>
                <c:pt idx="2731">
                  <c:v>0.2681</c:v>
                </c:pt>
                <c:pt idx="2732">
                  <c:v>0.2681</c:v>
                </c:pt>
                <c:pt idx="2733">
                  <c:v>0.2427</c:v>
                </c:pt>
                <c:pt idx="2734">
                  <c:v>0.2427</c:v>
                </c:pt>
                <c:pt idx="2735">
                  <c:v>0.2427</c:v>
                </c:pt>
                <c:pt idx="2736">
                  <c:v>0.2427</c:v>
                </c:pt>
                <c:pt idx="2737">
                  <c:v>0.2427</c:v>
                </c:pt>
                <c:pt idx="2738">
                  <c:v>0.2427</c:v>
                </c:pt>
                <c:pt idx="2739">
                  <c:v>0.2427</c:v>
                </c:pt>
                <c:pt idx="2740">
                  <c:v>0.2427</c:v>
                </c:pt>
                <c:pt idx="2741">
                  <c:v>0.2427</c:v>
                </c:pt>
                <c:pt idx="2742">
                  <c:v>0.2681</c:v>
                </c:pt>
                <c:pt idx="2743">
                  <c:v>0.2427</c:v>
                </c:pt>
                <c:pt idx="2744">
                  <c:v>0.2427</c:v>
                </c:pt>
                <c:pt idx="2745">
                  <c:v>0.2427</c:v>
                </c:pt>
                <c:pt idx="2746">
                  <c:v>0.22570000000000001</c:v>
                </c:pt>
                <c:pt idx="2747">
                  <c:v>0.22570000000000001</c:v>
                </c:pt>
                <c:pt idx="2748">
                  <c:v>0.22570000000000001</c:v>
                </c:pt>
                <c:pt idx="2749">
                  <c:v>0.22570000000000001</c:v>
                </c:pt>
                <c:pt idx="2750">
                  <c:v>0.2427</c:v>
                </c:pt>
                <c:pt idx="2751">
                  <c:v>0.2427</c:v>
                </c:pt>
                <c:pt idx="2752">
                  <c:v>0.2427</c:v>
                </c:pt>
                <c:pt idx="2753">
                  <c:v>0.2427</c:v>
                </c:pt>
                <c:pt idx="2754">
                  <c:v>0.2427</c:v>
                </c:pt>
                <c:pt idx="2755">
                  <c:v>0.2427</c:v>
                </c:pt>
                <c:pt idx="2756">
                  <c:v>0.2427</c:v>
                </c:pt>
                <c:pt idx="2757">
                  <c:v>0.2427</c:v>
                </c:pt>
                <c:pt idx="2758">
                  <c:v>0.2427</c:v>
                </c:pt>
                <c:pt idx="2759">
                  <c:v>0.22570000000000001</c:v>
                </c:pt>
                <c:pt idx="2760">
                  <c:v>0.29049999999999998</c:v>
                </c:pt>
                <c:pt idx="2761">
                  <c:v>0.2427</c:v>
                </c:pt>
                <c:pt idx="2762">
                  <c:v>0.2427</c:v>
                </c:pt>
                <c:pt idx="2763">
                  <c:v>0.2427</c:v>
                </c:pt>
                <c:pt idx="2764">
                  <c:v>0.2427</c:v>
                </c:pt>
                <c:pt idx="2765">
                  <c:v>0.2427</c:v>
                </c:pt>
                <c:pt idx="2766">
                  <c:v>0.2427</c:v>
                </c:pt>
                <c:pt idx="2767">
                  <c:v>0.2427</c:v>
                </c:pt>
                <c:pt idx="2768">
                  <c:v>0.2427</c:v>
                </c:pt>
                <c:pt idx="2769">
                  <c:v>0.2427</c:v>
                </c:pt>
                <c:pt idx="2770">
                  <c:v>0.2427</c:v>
                </c:pt>
                <c:pt idx="2771">
                  <c:v>0.2427</c:v>
                </c:pt>
                <c:pt idx="2772">
                  <c:v>0.2427</c:v>
                </c:pt>
                <c:pt idx="2773">
                  <c:v>0.2427</c:v>
                </c:pt>
                <c:pt idx="2774">
                  <c:v>0.2427</c:v>
                </c:pt>
                <c:pt idx="2775">
                  <c:v>0.2427</c:v>
                </c:pt>
                <c:pt idx="2776">
                  <c:v>0.2427</c:v>
                </c:pt>
                <c:pt idx="2777">
                  <c:v>0.2681</c:v>
                </c:pt>
                <c:pt idx="2778">
                  <c:v>0.2681</c:v>
                </c:pt>
                <c:pt idx="2779">
                  <c:v>0.26790000000000003</c:v>
                </c:pt>
                <c:pt idx="2780">
                  <c:v>0.28999999999999998</c:v>
                </c:pt>
                <c:pt idx="2781">
                  <c:v>0.28999999999999998</c:v>
                </c:pt>
                <c:pt idx="2782">
                  <c:v>0.26340000000000002</c:v>
                </c:pt>
                <c:pt idx="2783">
                  <c:v>0.26340000000000002</c:v>
                </c:pt>
                <c:pt idx="2784">
                  <c:v>0.26340000000000002</c:v>
                </c:pt>
                <c:pt idx="2785">
                  <c:v>0.26340000000000002</c:v>
                </c:pt>
                <c:pt idx="2786">
                  <c:v>0.29099999999999998</c:v>
                </c:pt>
                <c:pt idx="2787">
                  <c:v>0.26340000000000002</c:v>
                </c:pt>
                <c:pt idx="2788">
                  <c:v>0.26340000000000002</c:v>
                </c:pt>
                <c:pt idx="2789">
                  <c:v>0.26340000000000002</c:v>
                </c:pt>
                <c:pt idx="2790">
                  <c:v>0.26340000000000002</c:v>
                </c:pt>
                <c:pt idx="2791">
                  <c:v>0.26340000000000002</c:v>
                </c:pt>
                <c:pt idx="2792">
                  <c:v>0.28999999999999998</c:v>
                </c:pt>
                <c:pt idx="2793">
                  <c:v>0.28799999999999998</c:v>
                </c:pt>
                <c:pt idx="2794">
                  <c:v>0.24179999999999999</c:v>
                </c:pt>
                <c:pt idx="2795">
                  <c:v>0.26790000000000003</c:v>
                </c:pt>
                <c:pt idx="2796">
                  <c:v>0.22159999999999999</c:v>
                </c:pt>
                <c:pt idx="2797">
                  <c:v>0.26790000000000003</c:v>
                </c:pt>
                <c:pt idx="2798">
                  <c:v>0.26790000000000003</c:v>
                </c:pt>
                <c:pt idx="2799">
                  <c:v>0.26790000000000003</c:v>
                </c:pt>
                <c:pt idx="2800">
                  <c:v>0.26790000000000003</c:v>
                </c:pt>
                <c:pt idx="2801">
                  <c:v>0.26790000000000003</c:v>
                </c:pt>
                <c:pt idx="2802">
                  <c:v>0.22159999999999999</c:v>
                </c:pt>
                <c:pt idx="2803">
                  <c:v>0.26790000000000003</c:v>
                </c:pt>
                <c:pt idx="2804">
                  <c:v>0.26790000000000003</c:v>
                </c:pt>
                <c:pt idx="2805">
                  <c:v>0.26790000000000003</c:v>
                </c:pt>
                <c:pt idx="2806">
                  <c:v>0.26790000000000003</c:v>
                </c:pt>
                <c:pt idx="2807">
                  <c:v>0.24179999999999999</c:v>
                </c:pt>
                <c:pt idx="2808">
                  <c:v>0.22500000000000001</c:v>
                </c:pt>
                <c:pt idx="2809">
                  <c:v>0.24790000000000001</c:v>
                </c:pt>
                <c:pt idx="2810">
                  <c:v>0.24790000000000001</c:v>
                </c:pt>
                <c:pt idx="2811">
                  <c:v>0.253</c:v>
                </c:pt>
                <c:pt idx="2812">
                  <c:v>0.253</c:v>
                </c:pt>
                <c:pt idx="2813">
                  <c:v>0.24790000000000001</c:v>
                </c:pt>
                <c:pt idx="2814">
                  <c:v>0.253</c:v>
                </c:pt>
                <c:pt idx="2815">
                  <c:v>0.253</c:v>
                </c:pt>
                <c:pt idx="2816">
                  <c:v>0.253</c:v>
                </c:pt>
                <c:pt idx="2817">
                  <c:v>0.24790000000000001</c:v>
                </c:pt>
                <c:pt idx="2818">
                  <c:v>0.26819999999999999</c:v>
                </c:pt>
                <c:pt idx="2819">
                  <c:v>0.26819999999999999</c:v>
                </c:pt>
                <c:pt idx="2820">
                  <c:v>0.28129999999999999</c:v>
                </c:pt>
                <c:pt idx="2821">
                  <c:v>0.24790000000000001</c:v>
                </c:pt>
                <c:pt idx="2822">
                  <c:v>0.24790000000000001</c:v>
                </c:pt>
                <c:pt idx="2823">
                  <c:v>0.24790000000000001</c:v>
                </c:pt>
                <c:pt idx="2824">
                  <c:v>0.24790000000000001</c:v>
                </c:pt>
                <c:pt idx="2825">
                  <c:v>0.24790000000000001</c:v>
                </c:pt>
                <c:pt idx="2826">
                  <c:v>0.253</c:v>
                </c:pt>
                <c:pt idx="2827">
                  <c:v>0.25269999999999998</c:v>
                </c:pt>
                <c:pt idx="2828">
                  <c:v>0.25269999999999998</c:v>
                </c:pt>
                <c:pt idx="2829">
                  <c:v>0.25269999999999998</c:v>
                </c:pt>
                <c:pt idx="2830">
                  <c:v>0.25269999999999998</c:v>
                </c:pt>
                <c:pt idx="2831">
                  <c:v>0.2676</c:v>
                </c:pt>
                <c:pt idx="2832">
                  <c:v>0.2676</c:v>
                </c:pt>
                <c:pt idx="2833">
                  <c:v>0.2676</c:v>
                </c:pt>
                <c:pt idx="2834">
                  <c:v>0.2676</c:v>
                </c:pt>
                <c:pt idx="2835">
                  <c:v>0.2676</c:v>
                </c:pt>
                <c:pt idx="2836">
                  <c:v>0.2676</c:v>
                </c:pt>
                <c:pt idx="2837">
                  <c:v>0.2472</c:v>
                </c:pt>
                <c:pt idx="2838">
                  <c:v>0.26769999999999999</c:v>
                </c:pt>
                <c:pt idx="2839">
                  <c:v>0.24079999999999999</c:v>
                </c:pt>
                <c:pt idx="2840">
                  <c:v>0.22420000000000001</c:v>
                </c:pt>
                <c:pt idx="2841">
                  <c:v>0.28860000000000002</c:v>
                </c:pt>
                <c:pt idx="2842">
                  <c:v>0.28860000000000002</c:v>
                </c:pt>
                <c:pt idx="2843">
                  <c:v>0.28860000000000002</c:v>
                </c:pt>
                <c:pt idx="2844">
                  <c:v>0.28860000000000002</c:v>
                </c:pt>
                <c:pt idx="2845">
                  <c:v>0.26140000000000002</c:v>
                </c:pt>
                <c:pt idx="2846">
                  <c:v>0.26140000000000002</c:v>
                </c:pt>
                <c:pt idx="2847">
                  <c:v>0.26140000000000002</c:v>
                </c:pt>
                <c:pt idx="2848">
                  <c:v>0.26140000000000002</c:v>
                </c:pt>
                <c:pt idx="2849">
                  <c:v>0.24079999999999999</c:v>
                </c:pt>
                <c:pt idx="2850">
                  <c:v>0.26769999999999999</c:v>
                </c:pt>
                <c:pt idx="2851">
                  <c:v>0.26769999999999999</c:v>
                </c:pt>
                <c:pt idx="2852">
                  <c:v>0.26769999999999999</c:v>
                </c:pt>
                <c:pt idx="2853">
                  <c:v>0.26769999999999999</c:v>
                </c:pt>
                <c:pt idx="2854">
                  <c:v>0.26769999999999999</c:v>
                </c:pt>
                <c:pt idx="2855">
                  <c:v>0.26769999999999999</c:v>
                </c:pt>
                <c:pt idx="2856">
                  <c:v>0.26769999999999999</c:v>
                </c:pt>
                <c:pt idx="2857">
                  <c:v>0.26769999999999999</c:v>
                </c:pt>
                <c:pt idx="2858">
                  <c:v>0.30509999999999998</c:v>
                </c:pt>
                <c:pt idx="2859">
                  <c:v>0.30509999999999998</c:v>
                </c:pt>
                <c:pt idx="2860">
                  <c:v>0.30509999999999998</c:v>
                </c:pt>
                <c:pt idx="2861">
                  <c:v>0.30509999999999998</c:v>
                </c:pt>
                <c:pt idx="2862">
                  <c:v>0.30509999999999998</c:v>
                </c:pt>
                <c:pt idx="2863">
                  <c:v>0.30509999999999998</c:v>
                </c:pt>
                <c:pt idx="2864">
                  <c:v>0.30509999999999998</c:v>
                </c:pt>
                <c:pt idx="2865">
                  <c:v>0.26769999999999999</c:v>
                </c:pt>
                <c:pt idx="2866">
                  <c:v>0.28189999999999998</c:v>
                </c:pt>
                <c:pt idx="2867">
                  <c:v>0.28189999999999998</c:v>
                </c:pt>
                <c:pt idx="2868">
                  <c:v>0.28189999999999998</c:v>
                </c:pt>
                <c:pt idx="2869">
                  <c:v>0.28189999999999998</c:v>
                </c:pt>
                <c:pt idx="2870">
                  <c:v>0.28189999999999998</c:v>
                </c:pt>
                <c:pt idx="2871">
                  <c:v>0.28189999999999998</c:v>
                </c:pt>
                <c:pt idx="2872">
                  <c:v>0.28189999999999998</c:v>
                </c:pt>
                <c:pt idx="2873">
                  <c:v>0.28189999999999998</c:v>
                </c:pt>
                <c:pt idx="2874">
                  <c:v>0.28189999999999998</c:v>
                </c:pt>
                <c:pt idx="2875">
                  <c:v>0.2465</c:v>
                </c:pt>
                <c:pt idx="2876">
                  <c:v>0.28000000000000003</c:v>
                </c:pt>
                <c:pt idx="2877">
                  <c:v>0.28120000000000001</c:v>
                </c:pt>
                <c:pt idx="2878">
                  <c:v>0.28120000000000001</c:v>
                </c:pt>
                <c:pt idx="2879">
                  <c:v>0.28120000000000001</c:v>
                </c:pt>
                <c:pt idx="2880">
                  <c:v>0.28120000000000001</c:v>
                </c:pt>
                <c:pt idx="2881">
                  <c:v>0.28120000000000001</c:v>
                </c:pt>
                <c:pt idx="2882">
                  <c:v>0.28120000000000001</c:v>
                </c:pt>
                <c:pt idx="2883">
                  <c:v>0.28120000000000001</c:v>
                </c:pt>
                <c:pt idx="2884">
                  <c:v>0.28120000000000001</c:v>
                </c:pt>
                <c:pt idx="2885">
                  <c:v>0.2465</c:v>
                </c:pt>
                <c:pt idx="2886">
                  <c:v>0.28120000000000001</c:v>
                </c:pt>
                <c:pt idx="2887">
                  <c:v>0.28120000000000001</c:v>
                </c:pt>
                <c:pt idx="2888">
                  <c:v>0.2465</c:v>
                </c:pt>
                <c:pt idx="2889">
                  <c:v>0.28000000000000003</c:v>
                </c:pt>
                <c:pt idx="2890">
                  <c:v>0.26750000000000002</c:v>
                </c:pt>
                <c:pt idx="2891">
                  <c:v>0.26750000000000002</c:v>
                </c:pt>
                <c:pt idx="2892">
                  <c:v>0.26750000000000002</c:v>
                </c:pt>
                <c:pt idx="2893">
                  <c:v>0.26750000000000002</c:v>
                </c:pt>
                <c:pt idx="2894">
                  <c:v>0.26750000000000002</c:v>
                </c:pt>
                <c:pt idx="2895">
                  <c:v>0.26750000000000002</c:v>
                </c:pt>
                <c:pt idx="2896">
                  <c:v>0.26750000000000002</c:v>
                </c:pt>
                <c:pt idx="2897">
                  <c:v>0.26750000000000002</c:v>
                </c:pt>
                <c:pt idx="2898">
                  <c:v>0.26750000000000002</c:v>
                </c:pt>
                <c:pt idx="2899">
                  <c:v>0.26750000000000002</c:v>
                </c:pt>
                <c:pt idx="2900">
                  <c:v>0.30559999999999998</c:v>
                </c:pt>
                <c:pt idx="2901">
                  <c:v>0.30559999999999998</c:v>
                </c:pt>
                <c:pt idx="2902">
                  <c:v>0.26750000000000002</c:v>
                </c:pt>
                <c:pt idx="2903">
                  <c:v>0.30559999999999998</c:v>
                </c:pt>
                <c:pt idx="2904">
                  <c:v>0.26750000000000002</c:v>
                </c:pt>
                <c:pt idx="2905">
                  <c:v>0.26750000000000002</c:v>
                </c:pt>
                <c:pt idx="2906">
                  <c:v>0.28120000000000001</c:v>
                </c:pt>
                <c:pt idx="2907">
                  <c:v>0.25829999999999997</c:v>
                </c:pt>
                <c:pt idx="2908">
                  <c:v>0.2918</c:v>
                </c:pt>
                <c:pt idx="2909">
                  <c:v>0.2732</c:v>
                </c:pt>
                <c:pt idx="2910">
                  <c:v>0.2918</c:v>
                </c:pt>
                <c:pt idx="2911">
                  <c:v>0.26750000000000002</c:v>
                </c:pt>
                <c:pt idx="2912">
                  <c:v>0.30559999999999998</c:v>
                </c:pt>
                <c:pt idx="2913">
                  <c:v>0.26750000000000002</c:v>
                </c:pt>
                <c:pt idx="2914">
                  <c:v>0.26750000000000002</c:v>
                </c:pt>
                <c:pt idx="2915">
                  <c:v>0.28660000000000002</c:v>
                </c:pt>
                <c:pt idx="2916">
                  <c:v>0.30559999999999998</c:v>
                </c:pt>
                <c:pt idx="2917">
                  <c:v>0.30559999999999998</c:v>
                </c:pt>
                <c:pt idx="2918">
                  <c:v>-0.99990000000000001</c:v>
                </c:pt>
                <c:pt idx="2919">
                  <c:v>0.30559999999999998</c:v>
                </c:pt>
                <c:pt idx="2920">
                  <c:v>0.29010000000000002</c:v>
                </c:pt>
                <c:pt idx="2921">
                  <c:v>0.29470000000000002</c:v>
                </c:pt>
                <c:pt idx="2922">
                  <c:v>0.2893</c:v>
                </c:pt>
                <c:pt idx="2923">
                  <c:v>0.26019999999999999</c:v>
                </c:pt>
                <c:pt idx="2924">
                  <c:v>0.29010000000000002</c:v>
                </c:pt>
                <c:pt idx="2925">
                  <c:v>0.29010000000000002</c:v>
                </c:pt>
                <c:pt idx="2926">
                  <c:v>0.29010000000000002</c:v>
                </c:pt>
                <c:pt idx="2927">
                  <c:v>0.29010000000000002</c:v>
                </c:pt>
                <c:pt idx="2928">
                  <c:v>0.29010000000000002</c:v>
                </c:pt>
                <c:pt idx="2929">
                  <c:v>0.29010000000000002</c:v>
                </c:pt>
                <c:pt idx="2930">
                  <c:v>0.29010000000000002</c:v>
                </c:pt>
                <c:pt idx="2931">
                  <c:v>0.29010000000000002</c:v>
                </c:pt>
                <c:pt idx="2932">
                  <c:v>0.29010000000000002</c:v>
                </c:pt>
                <c:pt idx="2933">
                  <c:v>0.29010000000000002</c:v>
                </c:pt>
                <c:pt idx="2934">
                  <c:v>0.28839999999999999</c:v>
                </c:pt>
                <c:pt idx="2935">
                  <c:v>0.29010000000000002</c:v>
                </c:pt>
                <c:pt idx="2936">
                  <c:v>0.29010000000000002</c:v>
                </c:pt>
                <c:pt idx="2937">
                  <c:v>0.29010000000000002</c:v>
                </c:pt>
                <c:pt idx="2938">
                  <c:v>0.29010000000000002</c:v>
                </c:pt>
                <c:pt idx="2939">
                  <c:v>0.29010000000000002</c:v>
                </c:pt>
                <c:pt idx="2940">
                  <c:v>0.29010000000000002</c:v>
                </c:pt>
                <c:pt idx="2941">
                  <c:v>0.29010000000000002</c:v>
                </c:pt>
                <c:pt idx="2942">
                  <c:v>0.29010000000000002</c:v>
                </c:pt>
                <c:pt idx="2943">
                  <c:v>0.29010000000000002</c:v>
                </c:pt>
                <c:pt idx="2944">
                  <c:v>0.29010000000000002</c:v>
                </c:pt>
                <c:pt idx="2945">
                  <c:v>0.29010000000000002</c:v>
                </c:pt>
                <c:pt idx="2946">
                  <c:v>0.29010000000000002</c:v>
                </c:pt>
                <c:pt idx="2947">
                  <c:v>0.29010000000000002</c:v>
                </c:pt>
                <c:pt idx="2948">
                  <c:v>0.29010000000000002</c:v>
                </c:pt>
                <c:pt idx="2949">
                  <c:v>0.29010000000000002</c:v>
                </c:pt>
                <c:pt idx="2950">
                  <c:v>0.29010000000000002</c:v>
                </c:pt>
                <c:pt idx="2951">
                  <c:v>0.29010000000000002</c:v>
                </c:pt>
                <c:pt idx="2952">
                  <c:v>0.29010000000000002</c:v>
                </c:pt>
                <c:pt idx="2953">
                  <c:v>0.29010000000000002</c:v>
                </c:pt>
                <c:pt idx="2954">
                  <c:v>0.29010000000000002</c:v>
                </c:pt>
                <c:pt idx="2955">
                  <c:v>0.29010000000000002</c:v>
                </c:pt>
                <c:pt idx="2956">
                  <c:v>0.29010000000000002</c:v>
                </c:pt>
                <c:pt idx="2957">
                  <c:v>0.29010000000000002</c:v>
                </c:pt>
                <c:pt idx="2958">
                  <c:v>0.29010000000000002</c:v>
                </c:pt>
                <c:pt idx="2959">
                  <c:v>0.29010000000000002</c:v>
                </c:pt>
                <c:pt idx="2960">
                  <c:v>0.26019999999999999</c:v>
                </c:pt>
                <c:pt idx="2961">
                  <c:v>0.2666</c:v>
                </c:pt>
                <c:pt idx="2962">
                  <c:v>0.2666</c:v>
                </c:pt>
                <c:pt idx="2963">
                  <c:v>0.2666</c:v>
                </c:pt>
                <c:pt idx="2964">
                  <c:v>0.2666</c:v>
                </c:pt>
                <c:pt idx="2965">
                  <c:v>0.2666</c:v>
                </c:pt>
                <c:pt idx="2966">
                  <c:v>0.26019999999999999</c:v>
                </c:pt>
                <c:pt idx="2967">
                  <c:v>0.2666</c:v>
                </c:pt>
                <c:pt idx="2968">
                  <c:v>0.26719999999999999</c:v>
                </c:pt>
                <c:pt idx="2969">
                  <c:v>0.28670000000000001</c:v>
                </c:pt>
                <c:pt idx="2970">
                  <c:v>0.28589999999999999</c:v>
                </c:pt>
                <c:pt idx="2971">
                  <c:v>0.23810000000000001</c:v>
                </c:pt>
                <c:pt idx="2972">
                  <c:v>0.23810000000000001</c:v>
                </c:pt>
                <c:pt idx="2973">
                  <c:v>0.2858</c:v>
                </c:pt>
                <c:pt idx="2974">
                  <c:v>0.2858</c:v>
                </c:pt>
                <c:pt idx="2975">
                  <c:v>0.2858</c:v>
                </c:pt>
                <c:pt idx="2976">
                  <c:v>0.2858</c:v>
                </c:pt>
                <c:pt idx="2977">
                  <c:v>0.2858</c:v>
                </c:pt>
                <c:pt idx="2978">
                  <c:v>0.2858</c:v>
                </c:pt>
                <c:pt idx="2979">
                  <c:v>0.2858</c:v>
                </c:pt>
                <c:pt idx="2980">
                  <c:v>0.2858</c:v>
                </c:pt>
                <c:pt idx="2981">
                  <c:v>0.28520000000000001</c:v>
                </c:pt>
                <c:pt idx="2982">
                  <c:v>0.2858</c:v>
                </c:pt>
                <c:pt idx="2983">
                  <c:v>0.2858</c:v>
                </c:pt>
                <c:pt idx="2984">
                  <c:v>0.2858</c:v>
                </c:pt>
                <c:pt idx="2985">
                  <c:v>0.2858</c:v>
                </c:pt>
                <c:pt idx="2986">
                  <c:v>0.25940000000000002</c:v>
                </c:pt>
                <c:pt idx="2987">
                  <c:v>0.25940000000000002</c:v>
                </c:pt>
                <c:pt idx="2988">
                  <c:v>0.25940000000000002</c:v>
                </c:pt>
                <c:pt idx="2989">
                  <c:v>0.2858</c:v>
                </c:pt>
                <c:pt idx="2990">
                  <c:v>0.2858</c:v>
                </c:pt>
                <c:pt idx="2991">
                  <c:v>0.25940000000000002</c:v>
                </c:pt>
                <c:pt idx="2992">
                  <c:v>0.25940000000000002</c:v>
                </c:pt>
                <c:pt idx="2993">
                  <c:v>0.25940000000000002</c:v>
                </c:pt>
                <c:pt idx="2994">
                  <c:v>0.25940000000000002</c:v>
                </c:pt>
                <c:pt idx="2995">
                  <c:v>0.25940000000000002</c:v>
                </c:pt>
                <c:pt idx="2996">
                  <c:v>0.25940000000000002</c:v>
                </c:pt>
                <c:pt idx="2997">
                  <c:v>0.25940000000000002</c:v>
                </c:pt>
                <c:pt idx="2998">
                  <c:v>0.25940000000000002</c:v>
                </c:pt>
                <c:pt idx="2999">
                  <c:v>0.25940000000000002</c:v>
                </c:pt>
                <c:pt idx="3000">
                  <c:v>0.26700000000000002</c:v>
                </c:pt>
                <c:pt idx="3001">
                  <c:v>0.23810000000000001</c:v>
                </c:pt>
                <c:pt idx="3002">
                  <c:v>0.23810000000000001</c:v>
                </c:pt>
                <c:pt idx="3003">
                  <c:v>0.23810000000000001</c:v>
                </c:pt>
                <c:pt idx="3004">
                  <c:v>0.26700000000000002</c:v>
                </c:pt>
                <c:pt idx="3005">
                  <c:v>0.26700000000000002</c:v>
                </c:pt>
                <c:pt idx="3006">
                  <c:v>0.26700000000000002</c:v>
                </c:pt>
                <c:pt idx="3007">
                  <c:v>0.26700000000000002</c:v>
                </c:pt>
                <c:pt idx="3008">
                  <c:v>0.26700000000000002</c:v>
                </c:pt>
                <c:pt idx="3009">
                  <c:v>0.26700000000000002</c:v>
                </c:pt>
                <c:pt idx="3010">
                  <c:v>0.26700000000000002</c:v>
                </c:pt>
                <c:pt idx="3011">
                  <c:v>0.26700000000000002</c:v>
                </c:pt>
                <c:pt idx="3012">
                  <c:v>0.26700000000000002</c:v>
                </c:pt>
                <c:pt idx="3013">
                  <c:v>0.26700000000000002</c:v>
                </c:pt>
                <c:pt idx="3014">
                  <c:v>0.26700000000000002</c:v>
                </c:pt>
                <c:pt idx="3015">
                  <c:v>0.26700000000000002</c:v>
                </c:pt>
                <c:pt idx="3016">
                  <c:v>0.2797</c:v>
                </c:pt>
                <c:pt idx="3017">
                  <c:v>0.27860000000000001</c:v>
                </c:pt>
                <c:pt idx="3018">
                  <c:v>0.27860000000000001</c:v>
                </c:pt>
                <c:pt idx="3019">
                  <c:v>0.30930000000000002</c:v>
                </c:pt>
                <c:pt idx="3020">
                  <c:v>0.30930000000000002</c:v>
                </c:pt>
                <c:pt idx="3021">
                  <c:v>0.26450000000000001</c:v>
                </c:pt>
                <c:pt idx="3022">
                  <c:v>0.30930000000000002</c:v>
                </c:pt>
                <c:pt idx="3023">
                  <c:v>0.30930000000000002</c:v>
                </c:pt>
                <c:pt idx="3024">
                  <c:v>0.30930000000000002</c:v>
                </c:pt>
                <c:pt idx="3025">
                  <c:v>0.30930000000000002</c:v>
                </c:pt>
                <c:pt idx="3026">
                  <c:v>0.30930000000000002</c:v>
                </c:pt>
                <c:pt idx="3027">
                  <c:v>0.30930000000000002</c:v>
                </c:pt>
                <c:pt idx="3028">
                  <c:v>0.30930000000000002</c:v>
                </c:pt>
                <c:pt idx="3029">
                  <c:v>0.27679999999999999</c:v>
                </c:pt>
                <c:pt idx="3030">
                  <c:v>0.26450000000000001</c:v>
                </c:pt>
                <c:pt idx="3031">
                  <c:v>0.31230000000000002</c:v>
                </c:pt>
                <c:pt idx="3032">
                  <c:v>0.31230000000000002</c:v>
                </c:pt>
                <c:pt idx="3033">
                  <c:v>0.31230000000000002</c:v>
                </c:pt>
                <c:pt idx="3034">
                  <c:v>0.27800000000000002</c:v>
                </c:pt>
                <c:pt idx="3035">
                  <c:v>0.2445</c:v>
                </c:pt>
                <c:pt idx="3036">
                  <c:v>0.26679999999999998</c:v>
                </c:pt>
                <c:pt idx="3037">
                  <c:v>0.28489999999999999</c:v>
                </c:pt>
                <c:pt idx="3038">
                  <c:v>0.29320000000000002</c:v>
                </c:pt>
                <c:pt idx="3039">
                  <c:v>0.29320000000000002</c:v>
                </c:pt>
                <c:pt idx="3040">
                  <c:v>0.29320000000000002</c:v>
                </c:pt>
                <c:pt idx="3041">
                  <c:v>0.2868</c:v>
                </c:pt>
                <c:pt idx="3042">
                  <c:v>0.25819999999999999</c:v>
                </c:pt>
                <c:pt idx="3043">
                  <c:v>0.2868</c:v>
                </c:pt>
                <c:pt idx="3044">
                  <c:v>0.25819999999999999</c:v>
                </c:pt>
                <c:pt idx="3045">
                  <c:v>0.25819999999999999</c:v>
                </c:pt>
                <c:pt idx="3046">
                  <c:v>0.25819999999999999</c:v>
                </c:pt>
                <c:pt idx="3047">
                  <c:v>0.2868</c:v>
                </c:pt>
                <c:pt idx="3048">
                  <c:v>0.2868</c:v>
                </c:pt>
                <c:pt idx="3049">
                  <c:v>0.25819999999999999</c:v>
                </c:pt>
                <c:pt idx="3050">
                  <c:v>0.25819999999999999</c:v>
                </c:pt>
                <c:pt idx="3051">
                  <c:v>0.2868</c:v>
                </c:pt>
                <c:pt idx="3052">
                  <c:v>0.2868</c:v>
                </c:pt>
                <c:pt idx="3053">
                  <c:v>0.2868</c:v>
                </c:pt>
                <c:pt idx="3054">
                  <c:v>0.29010000000000002</c:v>
                </c:pt>
                <c:pt idx="3055">
                  <c:v>0.29010000000000002</c:v>
                </c:pt>
                <c:pt idx="3056">
                  <c:v>0.29010000000000002</c:v>
                </c:pt>
                <c:pt idx="3057">
                  <c:v>0.29010000000000002</c:v>
                </c:pt>
                <c:pt idx="3058">
                  <c:v>0.29010000000000002</c:v>
                </c:pt>
                <c:pt idx="3059">
                  <c:v>0.29010000000000002</c:v>
                </c:pt>
                <c:pt idx="3060">
                  <c:v>0.29010000000000002</c:v>
                </c:pt>
                <c:pt idx="3061">
                  <c:v>0.29320000000000002</c:v>
                </c:pt>
                <c:pt idx="3062">
                  <c:v>0.2868</c:v>
                </c:pt>
                <c:pt idx="3063">
                  <c:v>0.25819999999999999</c:v>
                </c:pt>
                <c:pt idx="3064">
                  <c:v>0.25819999999999999</c:v>
                </c:pt>
                <c:pt idx="3065">
                  <c:v>0.25819999999999999</c:v>
                </c:pt>
                <c:pt idx="3066">
                  <c:v>0.29320000000000002</c:v>
                </c:pt>
                <c:pt idx="3067">
                  <c:v>0.2581</c:v>
                </c:pt>
                <c:pt idx="3068">
                  <c:v>0.22070000000000001</c:v>
                </c:pt>
                <c:pt idx="3069">
                  <c:v>0.2666</c:v>
                </c:pt>
                <c:pt idx="3070">
                  <c:v>0.2666</c:v>
                </c:pt>
                <c:pt idx="3071">
                  <c:v>0.2666</c:v>
                </c:pt>
                <c:pt idx="3072">
                  <c:v>0.2666</c:v>
                </c:pt>
                <c:pt idx="3073">
                  <c:v>0.26350000000000001</c:v>
                </c:pt>
                <c:pt idx="3074">
                  <c:v>0.26350000000000001</c:v>
                </c:pt>
                <c:pt idx="3075">
                  <c:v>0.26350000000000001</c:v>
                </c:pt>
                <c:pt idx="3076">
                  <c:v>0.26350000000000001</c:v>
                </c:pt>
                <c:pt idx="3077">
                  <c:v>0.26350000000000001</c:v>
                </c:pt>
                <c:pt idx="3078">
                  <c:v>0.26350000000000001</c:v>
                </c:pt>
                <c:pt idx="3079">
                  <c:v>0.26350000000000001</c:v>
                </c:pt>
                <c:pt idx="3080">
                  <c:v>0.26350000000000001</c:v>
                </c:pt>
                <c:pt idx="3081">
                  <c:v>0.26350000000000001</c:v>
                </c:pt>
                <c:pt idx="3082">
                  <c:v>0.30930000000000002</c:v>
                </c:pt>
                <c:pt idx="3083">
                  <c:v>0.26350000000000001</c:v>
                </c:pt>
                <c:pt idx="3084">
                  <c:v>0.26350000000000001</c:v>
                </c:pt>
                <c:pt idx="3085">
                  <c:v>0.26350000000000001</c:v>
                </c:pt>
                <c:pt idx="3086">
                  <c:v>0.26350000000000001</c:v>
                </c:pt>
                <c:pt idx="3087">
                  <c:v>0.26350000000000001</c:v>
                </c:pt>
                <c:pt idx="3088">
                  <c:v>0.26350000000000001</c:v>
                </c:pt>
                <c:pt idx="3089">
                  <c:v>0.30930000000000002</c:v>
                </c:pt>
                <c:pt idx="3090">
                  <c:v>0.30930000000000002</c:v>
                </c:pt>
                <c:pt idx="3091">
                  <c:v>0.30930000000000002</c:v>
                </c:pt>
                <c:pt idx="3092">
                  <c:v>0.30930000000000002</c:v>
                </c:pt>
                <c:pt idx="3093">
                  <c:v>0.30930000000000002</c:v>
                </c:pt>
                <c:pt idx="3094">
                  <c:v>0.30930000000000002</c:v>
                </c:pt>
                <c:pt idx="3095">
                  <c:v>0.30930000000000002</c:v>
                </c:pt>
                <c:pt idx="3096">
                  <c:v>0.27600000000000002</c:v>
                </c:pt>
                <c:pt idx="3097">
                  <c:v>0.31209999999999999</c:v>
                </c:pt>
                <c:pt idx="3098">
                  <c:v>0.27729999999999999</c:v>
                </c:pt>
                <c:pt idx="3099">
                  <c:v>0.26469999999999999</c:v>
                </c:pt>
                <c:pt idx="3100">
                  <c:v>0.27729999999999999</c:v>
                </c:pt>
                <c:pt idx="3101">
                  <c:v>0.2666</c:v>
                </c:pt>
                <c:pt idx="3102">
                  <c:v>0.2666</c:v>
                </c:pt>
                <c:pt idx="3103">
                  <c:v>0.2666</c:v>
                </c:pt>
                <c:pt idx="3104">
                  <c:v>0.27729999999999999</c:v>
                </c:pt>
                <c:pt idx="3105">
                  <c:v>0.27729999999999999</c:v>
                </c:pt>
                <c:pt idx="3106">
                  <c:v>0.27729999999999999</c:v>
                </c:pt>
                <c:pt idx="3107">
                  <c:v>0.27729999999999999</c:v>
                </c:pt>
                <c:pt idx="3108">
                  <c:v>0.27729999999999999</c:v>
                </c:pt>
                <c:pt idx="3109">
                  <c:v>0.27729999999999999</c:v>
                </c:pt>
                <c:pt idx="3110">
                  <c:v>0.27729999999999999</c:v>
                </c:pt>
                <c:pt idx="3111">
                  <c:v>0.27729999999999999</c:v>
                </c:pt>
                <c:pt idx="3112">
                  <c:v>0.31209999999999999</c:v>
                </c:pt>
                <c:pt idx="3113">
                  <c:v>0.27729999999999999</c:v>
                </c:pt>
                <c:pt idx="3114">
                  <c:v>0.27729999999999999</c:v>
                </c:pt>
                <c:pt idx="3115">
                  <c:v>0.2767</c:v>
                </c:pt>
                <c:pt idx="3116">
                  <c:v>0.31190000000000001</c:v>
                </c:pt>
                <c:pt idx="3117">
                  <c:v>0.26250000000000001</c:v>
                </c:pt>
                <c:pt idx="3118">
                  <c:v>0.26250000000000001</c:v>
                </c:pt>
                <c:pt idx="3119">
                  <c:v>0.26250000000000001</c:v>
                </c:pt>
                <c:pt idx="3120">
                  <c:v>0.26250000000000001</c:v>
                </c:pt>
                <c:pt idx="3121">
                  <c:v>0.26250000000000001</c:v>
                </c:pt>
                <c:pt idx="3122">
                  <c:v>0.26250000000000001</c:v>
                </c:pt>
                <c:pt idx="3123">
                  <c:v>0.26250000000000001</c:v>
                </c:pt>
                <c:pt idx="3124">
                  <c:v>0.26250000000000001</c:v>
                </c:pt>
                <c:pt idx="3125">
                  <c:v>0.26250000000000001</c:v>
                </c:pt>
                <c:pt idx="3126">
                  <c:v>0.26250000000000001</c:v>
                </c:pt>
                <c:pt idx="3127">
                  <c:v>0.26250000000000001</c:v>
                </c:pt>
                <c:pt idx="3128">
                  <c:v>0.26250000000000001</c:v>
                </c:pt>
                <c:pt idx="3129">
                  <c:v>0.26250000000000001</c:v>
                </c:pt>
                <c:pt idx="3130">
                  <c:v>0.26250000000000001</c:v>
                </c:pt>
                <c:pt idx="3131">
                  <c:v>0.26250000000000001</c:v>
                </c:pt>
                <c:pt idx="3132">
                  <c:v>0.26250000000000001</c:v>
                </c:pt>
                <c:pt idx="3133">
                  <c:v>0.26250000000000001</c:v>
                </c:pt>
                <c:pt idx="3134">
                  <c:v>0.26250000000000001</c:v>
                </c:pt>
                <c:pt idx="3135">
                  <c:v>0.2641</c:v>
                </c:pt>
                <c:pt idx="3136">
                  <c:v>0.26250000000000001</c:v>
                </c:pt>
                <c:pt idx="3137">
                  <c:v>0.26250000000000001</c:v>
                </c:pt>
                <c:pt idx="3138">
                  <c:v>0.26250000000000001</c:v>
                </c:pt>
                <c:pt idx="3139">
                  <c:v>0.26250000000000001</c:v>
                </c:pt>
                <c:pt idx="3140">
                  <c:v>0.26250000000000001</c:v>
                </c:pt>
                <c:pt idx="3141">
                  <c:v>0.2641</c:v>
                </c:pt>
                <c:pt idx="3142">
                  <c:v>0.26250000000000001</c:v>
                </c:pt>
                <c:pt idx="3143">
                  <c:v>0.26250000000000001</c:v>
                </c:pt>
                <c:pt idx="3144">
                  <c:v>0.2641</c:v>
                </c:pt>
                <c:pt idx="3145">
                  <c:v>0.2641</c:v>
                </c:pt>
                <c:pt idx="3146">
                  <c:v>0.26250000000000001</c:v>
                </c:pt>
                <c:pt idx="3147">
                  <c:v>0.26250000000000001</c:v>
                </c:pt>
                <c:pt idx="3148">
                  <c:v>0.26250000000000001</c:v>
                </c:pt>
                <c:pt idx="3149">
                  <c:v>0.26250000000000001</c:v>
                </c:pt>
                <c:pt idx="3150">
                  <c:v>0.26250000000000001</c:v>
                </c:pt>
                <c:pt idx="3151">
                  <c:v>0.31190000000000001</c:v>
                </c:pt>
                <c:pt idx="3152">
                  <c:v>0.26250000000000001</c:v>
                </c:pt>
                <c:pt idx="3153">
                  <c:v>0.26250000000000001</c:v>
                </c:pt>
                <c:pt idx="3154">
                  <c:v>0.2767</c:v>
                </c:pt>
                <c:pt idx="3155">
                  <c:v>0.26640000000000003</c:v>
                </c:pt>
                <c:pt idx="3156">
                  <c:v>0.28320000000000001</c:v>
                </c:pt>
                <c:pt idx="3157">
                  <c:v>0.28320000000000001</c:v>
                </c:pt>
                <c:pt idx="3158">
                  <c:v>0.28320000000000001</c:v>
                </c:pt>
                <c:pt idx="3159">
                  <c:v>0.28320000000000001</c:v>
                </c:pt>
                <c:pt idx="3160">
                  <c:v>0.28320000000000001</c:v>
                </c:pt>
                <c:pt idx="3161">
                  <c:v>0.28320000000000001</c:v>
                </c:pt>
                <c:pt idx="3162">
                  <c:v>0.28320000000000001</c:v>
                </c:pt>
                <c:pt idx="3163">
                  <c:v>0.28249999999999997</c:v>
                </c:pt>
                <c:pt idx="3164">
                  <c:v>0.2823</c:v>
                </c:pt>
                <c:pt idx="3165">
                  <c:v>0.29010000000000002</c:v>
                </c:pt>
                <c:pt idx="3166">
                  <c:v>0.2823</c:v>
                </c:pt>
                <c:pt idx="3167">
                  <c:v>0.25679999999999997</c:v>
                </c:pt>
                <c:pt idx="3168">
                  <c:v>0.25679999999999997</c:v>
                </c:pt>
                <c:pt idx="3169">
                  <c:v>0.25679999999999997</c:v>
                </c:pt>
                <c:pt idx="3170">
                  <c:v>0.25679999999999997</c:v>
                </c:pt>
                <c:pt idx="3171">
                  <c:v>0.25679999999999997</c:v>
                </c:pt>
                <c:pt idx="3172">
                  <c:v>0.25679999999999997</c:v>
                </c:pt>
                <c:pt idx="3173">
                  <c:v>0.25679999999999997</c:v>
                </c:pt>
                <c:pt idx="3174">
                  <c:v>0.25679999999999997</c:v>
                </c:pt>
                <c:pt idx="3175">
                  <c:v>0.25679999999999997</c:v>
                </c:pt>
                <c:pt idx="3176">
                  <c:v>0.25679999999999997</c:v>
                </c:pt>
                <c:pt idx="3177">
                  <c:v>0.2823</c:v>
                </c:pt>
                <c:pt idx="3178">
                  <c:v>0.25679999999999997</c:v>
                </c:pt>
                <c:pt idx="3179">
                  <c:v>0.25679999999999997</c:v>
                </c:pt>
                <c:pt idx="3180">
                  <c:v>0.25679999999999997</c:v>
                </c:pt>
                <c:pt idx="3181">
                  <c:v>0.25679999999999997</c:v>
                </c:pt>
                <c:pt idx="3182">
                  <c:v>0.25679999999999997</c:v>
                </c:pt>
                <c:pt idx="3183">
                  <c:v>0.23480000000000001</c:v>
                </c:pt>
                <c:pt idx="3184">
                  <c:v>0.23480000000000001</c:v>
                </c:pt>
                <c:pt idx="3185">
                  <c:v>0.23480000000000001</c:v>
                </c:pt>
                <c:pt idx="3186">
                  <c:v>0.25679999999999997</c:v>
                </c:pt>
                <c:pt idx="3187">
                  <c:v>0.25679999999999997</c:v>
                </c:pt>
                <c:pt idx="3188">
                  <c:v>0.25679999999999997</c:v>
                </c:pt>
                <c:pt idx="3189">
                  <c:v>0.25679999999999997</c:v>
                </c:pt>
                <c:pt idx="3190">
                  <c:v>0.25679999999999997</c:v>
                </c:pt>
                <c:pt idx="3191">
                  <c:v>0.23480000000000001</c:v>
                </c:pt>
                <c:pt idx="3192">
                  <c:v>0.23930000000000001</c:v>
                </c:pt>
                <c:pt idx="3193">
                  <c:v>0.28560000000000002</c:v>
                </c:pt>
                <c:pt idx="3194">
                  <c:v>0.27279999999999999</c:v>
                </c:pt>
                <c:pt idx="3195">
                  <c:v>0.23930000000000001</c:v>
                </c:pt>
                <c:pt idx="3196">
                  <c:v>0.23930000000000001</c:v>
                </c:pt>
                <c:pt idx="3197">
                  <c:v>0.23930000000000001</c:v>
                </c:pt>
                <c:pt idx="3198">
                  <c:v>0.23930000000000001</c:v>
                </c:pt>
                <c:pt idx="3199">
                  <c:v>0.23930000000000001</c:v>
                </c:pt>
                <c:pt idx="3200">
                  <c:v>0.23930000000000001</c:v>
                </c:pt>
                <c:pt idx="3201">
                  <c:v>0.23930000000000001</c:v>
                </c:pt>
                <c:pt idx="3202">
                  <c:v>0.27279999999999999</c:v>
                </c:pt>
                <c:pt idx="3203">
                  <c:v>0.23930000000000001</c:v>
                </c:pt>
                <c:pt idx="3204">
                  <c:v>0.23930000000000001</c:v>
                </c:pt>
                <c:pt idx="3205">
                  <c:v>0.28420000000000001</c:v>
                </c:pt>
                <c:pt idx="3206">
                  <c:v>0.28420000000000001</c:v>
                </c:pt>
                <c:pt idx="3207">
                  <c:v>0.27279999999999999</c:v>
                </c:pt>
                <c:pt idx="3208">
                  <c:v>0.27279999999999999</c:v>
                </c:pt>
                <c:pt idx="3209">
                  <c:v>0.27279999999999999</c:v>
                </c:pt>
                <c:pt idx="3210">
                  <c:v>0.2823</c:v>
                </c:pt>
                <c:pt idx="3211">
                  <c:v>0.28149999999999997</c:v>
                </c:pt>
                <c:pt idx="3212">
                  <c:v>0.28189999999999998</c:v>
                </c:pt>
                <c:pt idx="3213">
                  <c:v>0.28149999999999997</c:v>
                </c:pt>
                <c:pt idx="3214">
                  <c:v>0.28149999999999997</c:v>
                </c:pt>
                <c:pt idx="3215">
                  <c:v>0.28149999999999997</c:v>
                </c:pt>
                <c:pt idx="3216">
                  <c:v>0.28149999999999997</c:v>
                </c:pt>
                <c:pt idx="3217">
                  <c:v>0.28189999999999998</c:v>
                </c:pt>
                <c:pt idx="3218">
                  <c:v>0.28189999999999998</c:v>
                </c:pt>
                <c:pt idx="3219">
                  <c:v>0.28189999999999998</c:v>
                </c:pt>
                <c:pt idx="3220">
                  <c:v>0.28189999999999998</c:v>
                </c:pt>
                <c:pt idx="3221">
                  <c:v>0.28189999999999998</c:v>
                </c:pt>
                <c:pt idx="3222">
                  <c:v>0.28189999999999998</c:v>
                </c:pt>
                <c:pt idx="3223">
                  <c:v>0.28189999999999998</c:v>
                </c:pt>
                <c:pt idx="3224">
                  <c:v>0.28189999999999998</c:v>
                </c:pt>
                <c:pt idx="3225">
                  <c:v>0.28189999999999998</c:v>
                </c:pt>
                <c:pt idx="3226">
                  <c:v>0.28189999999999998</c:v>
                </c:pt>
                <c:pt idx="3227">
                  <c:v>0.28189999999999998</c:v>
                </c:pt>
                <c:pt idx="3228">
                  <c:v>0.28189999999999998</c:v>
                </c:pt>
                <c:pt idx="3229">
                  <c:v>0.28189999999999998</c:v>
                </c:pt>
                <c:pt idx="3230">
                  <c:v>0.28189999999999998</c:v>
                </c:pt>
                <c:pt idx="3231">
                  <c:v>0.28189999999999998</c:v>
                </c:pt>
                <c:pt idx="3232">
                  <c:v>0.28189999999999998</c:v>
                </c:pt>
                <c:pt idx="3233">
                  <c:v>0.28189999999999998</c:v>
                </c:pt>
                <c:pt idx="3234">
                  <c:v>0.28189999999999998</c:v>
                </c:pt>
                <c:pt idx="3235">
                  <c:v>0.28189999999999998</c:v>
                </c:pt>
                <c:pt idx="3236">
                  <c:v>0.28189999999999998</c:v>
                </c:pt>
                <c:pt idx="3237">
                  <c:v>0.28189999999999998</c:v>
                </c:pt>
                <c:pt idx="3238">
                  <c:v>0.28189999999999998</c:v>
                </c:pt>
                <c:pt idx="3239">
                  <c:v>0.28189999999999998</c:v>
                </c:pt>
                <c:pt idx="3240">
                  <c:v>0.28189999999999998</c:v>
                </c:pt>
                <c:pt idx="3241">
                  <c:v>0.28189999999999998</c:v>
                </c:pt>
                <c:pt idx="3242">
                  <c:v>0.28189999999999998</c:v>
                </c:pt>
                <c:pt idx="3243">
                  <c:v>0.2339</c:v>
                </c:pt>
                <c:pt idx="3244">
                  <c:v>0.2339</c:v>
                </c:pt>
                <c:pt idx="3245">
                  <c:v>0.2339</c:v>
                </c:pt>
                <c:pt idx="3246">
                  <c:v>0.2339</c:v>
                </c:pt>
                <c:pt idx="3247">
                  <c:v>0.2339</c:v>
                </c:pt>
                <c:pt idx="3248">
                  <c:v>0.2339</c:v>
                </c:pt>
                <c:pt idx="3249">
                  <c:v>0.28149999999999997</c:v>
                </c:pt>
                <c:pt idx="3250">
                  <c:v>0.28189999999999998</c:v>
                </c:pt>
                <c:pt idx="3251">
                  <c:v>0.28189999999999998</c:v>
                </c:pt>
                <c:pt idx="3252">
                  <c:v>0.28189999999999998</c:v>
                </c:pt>
                <c:pt idx="3253">
                  <c:v>0.28189999999999998</c:v>
                </c:pt>
                <c:pt idx="3254">
                  <c:v>0.28189999999999998</c:v>
                </c:pt>
                <c:pt idx="3255">
                  <c:v>0.28189999999999998</c:v>
                </c:pt>
                <c:pt idx="3256">
                  <c:v>0.28189999999999998</c:v>
                </c:pt>
                <c:pt idx="3257">
                  <c:v>0.28149999999999997</c:v>
                </c:pt>
                <c:pt idx="3258">
                  <c:v>0.28149999999999997</c:v>
                </c:pt>
                <c:pt idx="3259">
                  <c:v>0.28060000000000002</c:v>
                </c:pt>
                <c:pt idx="3260">
                  <c:v>0.28060000000000002</c:v>
                </c:pt>
                <c:pt idx="3261">
                  <c:v>0.29010000000000002</c:v>
                </c:pt>
                <c:pt idx="3262">
                  <c:v>0.29070000000000001</c:v>
                </c:pt>
                <c:pt idx="3263">
                  <c:v>0.28060000000000002</c:v>
                </c:pt>
                <c:pt idx="3264">
                  <c:v>0.29010000000000002</c:v>
                </c:pt>
                <c:pt idx="3265">
                  <c:v>0.28060000000000002</c:v>
                </c:pt>
                <c:pt idx="3266">
                  <c:v>0.28129999999999999</c:v>
                </c:pt>
                <c:pt idx="3267">
                  <c:v>0.28129999999999999</c:v>
                </c:pt>
                <c:pt idx="3268">
                  <c:v>0.28060000000000002</c:v>
                </c:pt>
                <c:pt idx="3269">
                  <c:v>0.29010000000000002</c:v>
                </c:pt>
                <c:pt idx="3270">
                  <c:v>0.29010000000000002</c:v>
                </c:pt>
                <c:pt idx="3271">
                  <c:v>0.29010000000000002</c:v>
                </c:pt>
                <c:pt idx="3272">
                  <c:v>0.28060000000000002</c:v>
                </c:pt>
                <c:pt idx="3273">
                  <c:v>0.28129999999999999</c:v>
                </c:pt>
                <c:pt idx="3274">
                  <c:v>0.2331</c:v>
                </c:pt>
                <c:pt idx="3275">
                  <c:v>0.28060000000000002</c:v>
                </c:pt>
                <c:pt idx="3276">
                  <c:v>0.28060000000000002</c:v>
                </c:pt>
                <c:pt idx="3277">
                  <c:v>0.28060000000000002</c:v>
                </c:pt>
                <c:pt idx="3278">
                  <c:v>0.28060000000000002</c:v>
                </c:pt>
                <c:pt idx="3279">
                  <c:v>0.28060000000000002</c:v>
                </c:pt>
                <c:pt idx="3280">
                  <c:v>0.28060000000000002</c:v>
                </c:pt>
                <c:pt idx="3281">
                  <c:v>0.28060000000000002</c:v>
                </c:pt>
                <c:pt idx="3282">
                  <c:v>0.28060000000000002</c:v>
                </c:pt>
                <c:pt idx="3283">
                  <c:v>0.28060000000000002</c:v>
                </c:pt>
                <c:pt idx="3284">
                  <c:v>0.28060000000000002</c:v>
                </c:pt>
                <c:pt idx="3285">
                  <c:v>0.21809999999999999</c:v>
                </c:pt>
                <c:pt idx="3286">
                  <c:v>0.22220000000000001</c:v>
                </c:pt>
                <c:pt idx="3287">
                  <c:v>0.22220000000000001</c:v>
                </c:pt>
                <c:pt idx="3288">
                  <c:v>0.24079999999999999</c:v>
                </c:pt>
                <c:pt idx="3289">
                  <c:v>0.24959999999999999</c:v>
                </c:pt>
                <c:pt idx="3290">
                  <c:v>0.24079999999999999</c:v>
                </c:pt>
                <c:pt idx="3291">
                  <c:v>0.24959999999999999</c:v>
                </c:pt>
                <c:pt idx="3292">
                  <c:v>0.21659999999999999</c:v>
                </c:pt>
                <c:pt idx="3293">
                  <c:v>0.21659999999999999</c:v>
                </c:pt>
                <c:pt idx="3294">
                  <c:v>0.21659999999999999</c:v>
                </c:pt>
                <c:pt idx="3295">
                  <c:v>0.21659999999999999</c:v>
                </c:pt>
                <c:pt idx="3296">
                  <c:v>0.21659999999999999</c:v>
                </c:pt>
                <c:pt idx="3297">
                  <c:v>0.21659999999999999</c:v>
                </c:pt>
                <c:pt idx="3298">
                  <c:v>0.21659999999999999</c:v>
                </c:pt>
                <c:pt idx="3299">
                  <c:v>0.21659999999999999</c:v>
                </c:pt>
                <c:pt idx="3300">
                  <c:v>0.21659999999999999</c:v>
                </c:pt>
                <c:pt idx="3301">
                  <c:v>0.21659999999999999</c:v>
                </c:pt>
                <c:pt idx="3302">
                  <c:v>0.22220000000000001</c:v>
                </c:pt>
                <c:pt idx="3303">
                  <c:v>0.23350000000000001</c:v>
                </c:pt>
                <c:pt idx="3304">
                  <c:v>0.23350000000000001</c:v>
                </c:pt>
                <c:pt idx="3305">
                  <c:v>0.23350000000000001</c:v>
                </c:pt>
                <c:pt idx="3306">
                  <c:v>0.23350000000000001</c:v>
                </c:pt>
                <c:pt idx="3307">
                  <c:v>0.2853</c:v>
                </c:pt>
                <c:pt idx="3308">
                  <c:v>0.2908</c:v>
                </c:pt>
                <c:pt idx="3309">
                  <c:v>0.2853</c:v>
                </c:pt>
                <c:pt idx="3310">
                  <c:v>0.2853</c:v>
                </c:pt>
                <c:pt idx="3311">
                  <c:v>0.24</c:v>
                </c:pt>
                <c:pt idx="3312">
                  <c:v>0.24</c:v>
                </c:pt>
                <c:pt idx="3313">
                  <c:v>0.2908</c:v>
                </c:pt>
                <c:pt idx="3314">
                  <c:v>0.2908</c:v>
                </c:pt>
                <c:pt idx="3315">
                  <c:v>0.2908</c:v>
                </c:pt>
                <c:pt idx="3316">
                  <c:v>0.2908</c:v>
                </c:pt>
                <c:pt idx="3317">
                  <c:v>0.2908</c:v>
                </c:pt>
                <c:pt idx="3318">
                  <c:v>0.2853</c:v>
                </c:pt>
                <c:pt idx="3319">
                  <c:v>0.2908</c:v>
                </c:pt>
                <c:pt idx="3320">
                  <c:v>0.2908</c:v>
                </c:pt>
                <c:pt idx="3321">
                  <c:v>0.2908</c:v>
                </c:pt>
                <c:pt idx="3322">
                  <c:v>0.2908</c:v>
                </c:pt>
                <c:pt idx="3323">
                  <c:v>0.2908</c:v>
                </c:pt>
                <c:pt idx="3324">
                  <c:v>0.2908</c:v>
                </c:pt>
                <c:pt idx="3325">
                  <c:v>0.2908</c:v>
                </c:pt>
                <c:pt idx="3326">
                  <c:v>0.2908</c:v>
                </c:pt>
                <c:pt idx="3327">
                  <c:v>0.2908</c:v>
                </c:pt>
                <c:pt idx="3328">
                  <c:v>0.2908</c:v>
                </c:pt>
                <c:pt idx="3329">
                  <c:v>0.2908</c:v>
                </c:pt>
                <c:pt idx="3330">
                  <c:v>0.2908</c:v>
                </c:pt>
                <c:pt idx="3331">
                  <c:v>0.24</c:v>
                </c:pt>
                <c:pt idx="3332">
                  <c:v>0.24</c:v>
                </c:pt>
                <c:pt idx="3333">
                  <c:v>0.24</c:v>
                </c:pt>
                <c:pt idx="3334">
                  <c:v>0.24</c:v>
                </c:pt>
                <c:pt idx="3335">
                  <c:v>0.24</c:v>
                </c:pt>
                <c:pt idx="3336">
                  <c:v>0.24</c:v>
                </c:pt>
                <c:pt idx="3337">
                  <c:v>0.24</c:v>
                </c:pt>
                <c:pt idx="3338">
                  <c:v>0.26640000000000003</c:v>
                </c:pt>
                <c:pt idx="3339">
                  <c:v>0.26640000000000003</c:v>
                </c:pt>
                <c:pt idx="3340">
                  <c:v>0.26640000000000003</c:v>
                </c:pt>
                <c:pt idx="3341">
                  <c:v>0.26640000000000003</c:v>
                </c:pt>
                <c:pt idx="3342">
                  <c:v>0.26640000000000003</c:v>
                </c:pt>
                <c:pt idx="3343">
                  <c:v>0.26640000000000003</c:v>
                </c:pt>
                <c:pt idx="3344">
                  <c:v>0.26640000000000003</c:v>
                </c:pt>
                <c:pt idx="3345">
                  <c:v>0.26640000000000003</c:v>
                </c:pt>
                <c:pt idx="3346">
                  <c:v>0.26640000000000003</c:v>
                </c:pt>
                <c:pt idx="3347">
                  <c:v>0.26640000000000003</c:v>
                </c:pt>
                <c:pt idx="3348">
                  <c:v>0.26640000000000003</c:v>
                </c:pt>
                <c:pt idx="3349">
                  <c:v>0.26640000000000003</c:v>
                </c:pt>
                <c:pt idx="3350">
                  <c:v>0.26640000000000003</c:v>
                </c:pt>
                <c:pt idx="3351">
                  <c:v>0.26640000000000003</c:v>
                </c:pt>
                <c:pt idx="3352">
                  <c:v>0.26640000000000003</c:v>
                </c:pt>
                <c:pt idx="3353">
                  <c:v>0.26640000000000003</c:v>
                </c:pt>
                <c:pt idx="3354">
                  <c:v>0.29010000000000002</c:v>
                </c:pt>
                <c:pt idx="3355">
                  <c:v>0.2752</c:v>
                </c:pt>
                <c:pt idx="3356">
                  <c:v>0.26629999999999998</c:v>
                </c:pt>
                <c:pt idx="3357">
                  <c:v>0.26629999999999998</c:v>
                </c:pt>
                <c:pt idx="3358">
                  <c:v>0.26629999999999998</c:v>
                </c:pt>
                <c:pt idx="3359">
                  <c:v>0.26629999999999998</c:v>
                </c:pt>
                <c:pt idx="3360">
                  <c:v>0.26629999999999998</c:v>
                </c:pt>
                <c:pt idx="3361">
                  <c:v>0.26629999999999998</c:v>
                </c:pt>
                <c:pt idx="3362">
                  <c:v>0.26629999999999998</c:v>
                </c:pt>
                <c:pt idx="3363">
                  <c:v>0.26629999999999998</c:v>
                </c:pt>
                <c:pt idx="3364">
                  <c:v>0.21929999999999999</c:v>
                </c:pt>
                <c:pt idx="3365">
                  <c:v>0.21929999999999999</c:v>
                </c:pt>
                <c:pt idx="3366">
                  <c:v>0.23039999999999999</c:v>
                </c:pt>
                <c:pt idx="3367">
                  <c:v>0.23039999999999999</c:v>
                </c:pt>
                <c:pt idx="3368">
                  <c:v>0.23039999999999999</c:v>
                </c:pt>
                <c:pt idx="3369">
                  <c:v>0.23039999999999999</c:v>
                </c:pt>
                <c:pt idx="3370">
                  <c:v>0.23039999999999999</c:v>
                </c:pt>
                <c:pt idx="3371">
                  <c:v>0.23039999999999999</c:v>
                </c:pt>
                <c:pt idx="3372">
                  <c:v>0.20619999999999999</c:v>
                </c:pt>
                <c:pt idx="3373">
                  <c:v>0.21929999999999999</c:v>
                </c:pt>
                <c:pt idx="3374">
                  <c:v>0.21929999999999999</c:v>
                </c:pt>
                <c:pt idx="3375">
                  <c:v>0.21929999999999999</c:v>
                </c:pt>
                <c:pt idx="3376">
                  <c:v>0.21929999999999999</c:v>
                </c:pt>
                <c:pt idx="3377">
                  <c:v>0.21929999999999999</c:v>
                </c:pt>
                <c:pt idx="3378">
                  <c:v>0.21929999999999999</c:v>
                </c:pt>
                <c:pt idx="3379">
                  <c:v>0.21929999999999999</c:v>
                </c:pt>
                <c:pt idx="3380">
                  <c:v>0.21929999999999999</c:v>
                </c:pt>
                <c:pt idx="3381">
                  <c:v>0.21929999999999999</c:v>
                </c:pt>
                <c:pt idx="3382">
                  <c:v>0.26629999999999998</c:v>
                </c:pt>
                <c:pt idx="3383">
                  <c:v>0.26629999999999998</c:v>
                </c:pt>
                <c:pt idx="3384">
                  <c:v>0.21929999999999999</c:v>
                </c:pt>
                <c:pt idx="3385">
                  <c:v>0.24049999999999999</c:v>
                </c:pt>
                <c:pt idx="3386">
                  <c:v>0.24049999999999999</c:v>
                </c:pt>
                <c:pt idx="3387">
                  <c:v>0.21929999999999999</c:v>
                </c:pt>
                <c:pt idx="3388">
                  <c:v>0.24049999999999999</c:v>
                </c:pt>
                <c:pt idx="3389">
                  <c:v>0.24049999999999999</c:v>
                </c:pt>
                <c:pt idx="3390">
                  <c:v>0.24049999999999999</c:v>
                </c:pt>
                <c:pt idx="3391">
                  <c:v>0.24049999999999999</c:v>
                </c:pt>
                <c:pt idx="3392">
                  <c:v>0.24049999999999999</c:v>
                </c:pt>
                <c:pt idx="3393">
                  <c:v>0.21929999999999999</c:v>
                </c:pt>
                <c:pt idx="3394">
                  <c:v>0.26629999999999998</c:v>
                </c:pt>
                <c:pt idx="3395">
                  <c:v>0.27900000000000003</c:v>
                </c:pt>
                <c:pt idx="3396">
                  <c:v>0.27900000000000003</c:v>
                </c:pt>
                <c:pt idx="3397">
                  <c:v>0.27900000000000003</c:v>
                </c:pt>
                <c:pt idx="3398">
                  <c:v>0.27900000000000003</c:v>
                </c:pt>
                <c:pt idx="3399">
                  <c:v>0.27839999999999998</c:v>
                </c:pt>
                <c:pt idx="3400">
                  <c:v>0.28999999999999998</c:v>
                </c:pt>
                <c:pt idx="3401">
                  <c:v>0.29060000000000002</c:v>
                </c:pt>
                <c:pt idx="3402">
                  <c:v>0.29060000000000002</c:v>
                </c:pt>
                <c:pt idx="3403">
                  <c:v>0.27739999999999998</c:v>
                </c:pt>
                <c:pt idx="3404">
                  <c:v>0.27739999999999998</c:v>
                </c:pt>
                <c:pt idx="3405">
                  <c:v>0.27739999999999998</c:v>
                </c:pt>
                <c:pt idx="3406">
                  <c:v>0.27739999999999998</c:v>
                </c:pt>
                <c:pt idx="3407">
                  <c:v>0.27739999999999998</c:v>
                </c:pt>
                <c:pt idx="3408">
                  <c:v>0.2296</c:v>
                </c:pt>
                <c:pt idx="3409">
                  <c:v>0.21510000000000001</c:v>
                </c:pt>
                <c:pt idx="3410">
                  <c:v>0.21510000000000001</c:v>
                </c:pt>
                <c:pt idx="3411">
                  <c:v>0.21510000000000001</c:v>
                </c:pt>
                <c:pt idx="3412">
                  <c:v>0.21510000000000001</c:v>
                </c:pt>
                <c:pt idx="3413">
                  <c:v>0.21510000000000001</c:v>
                </c:pt>
                <c:pt idx="3414">
                  <c:v>0.2296</c:v>
                </c:pt>
                <c:pt idx="3415">
                  <c:v>0.21510000000000001</c:v>
                </c:pt>
                <c:pt idx="3416">
                  <c:v>0.21510000000000001</c:v>
                </c:pt>
                <c:pt idx="3417">
                  <c:v>0.2296</c:v>
                </c:pt>
                <c:pt idx="3418">
                  <c:v>0.2296</c:v>
                </c:pt>
                <c:pt idx="3419">
                  <c:v>0.2296</c:v>
                </c:pt>
                <c:pt idx="3420">
                  <c:v>0.2296</c:v>
                </c:pt>
                <c:pt idx="3421">
                  <c:v>0.2296</c:v>
                </c:pt>
                <c:pt idx="3422">
                  <c:v>0.2296</c:v>
                </c:pt>
                <c:pt idx="3423">
                  <c:v>0.2296</c:v>
                </c:pt>
                <c:pt idx="3424">
                  <c:v>0.2296</c:v>
                </c:pt>
                <c:pt idx="3425">
                  <c:v>0.2296</c:v>
                </c:pt>
                <c:pt idx="3426">
                  <c:v>0.2296</c:v>
                </c:pt>
                <c:pt idx="3427">
                  <c:v>0.2296</c:v>
                </c:pt>
                <c:pt idx="3428">
                  <c:v>0.2296</c:v>
                </c:pt>
                <c:pt idx="3429">
                  <c:v>0.2296</c:v>
                </c:pt>
                <c:pt idx="3430">
                  <c:v>0.2296</c:v>
                </c:pt>
                <c:pt idx="3431">
                  <c:v>0.2296</c:v>
                </c:pt>
                <c:pt idx="3432">
                  <c:v>0.2296</c:v>
                </c:pt>
                <c:pt idx="3433">
                  <c:v>0.2296</c:v>
                </c:pt>
                <c:pt idx="3434">
                  <c:v>0.2296</c:v>
                </c:pt>
                <c:pt idx="3435">
                  <c:v>0.2296</c:v>
                </c:pt>
                <c:pt idx="3436">
                  <c:v>0.2296</c:v>
                </c:pt>
                <c:pt idx="3437">
                  <c:v>0.2296</c:v>
                </c:pt>
                <c:pt idx="3438">
                  <c:v>0.2296</c:v>
                </c:pt>
                <c:pt idx="3439">
                  <c:v>0.2296</c:v>
                </c:pt>
                <c:pt idx="3440">
                  <c:v>0.2296</c:v>
                </c:pt>
                <c:pt idx="3441">
                  <c:v>0.2296</c:v>
                </c:pt>
                <c:pt idx="3442">
                  <c:v>0.2296</c:v>
                </c:pt>
                <c:pt idx="3443">
                  <c:v>0.2296</c:v>
                </c:pt>
                <c:pt idx="3444">
                  <c:v>0.2661</c:v>
                </c:pt>
                <c:pt idx="3445">
                  <c:v>0.21890000000000001</c:v>
                </c:pt>
                <c:pt idx="3446">
                  <c:v>0.21890000000000001</c:v>
                </c:pt>
                <c:pt idx="3447">
                  <c:v>0.2661</c:v>
                </c:pt>
                <c:pt idx="3448">
                  <c:v>0.2296</c:v>
                </c:pt>
                <c:pt idx="3449">
                  <c:v>0.2296</c:v>
                </c:pt>
                <c:pt idx="3450">
                  <c:v>0.2296</c:v>
                </c:pt>
                <c:pt idx="3451">
                  <c:v>0.2777</c:v>
                </c:pt>
                <c:pt idx="3452">
                  <c:v>0.2777</c:v>
                </c:pt>
                <c:pt idx="3453">
                  <c:v>0.2777</c:v>
                </c:pt>
                <c:pt idx="3454">
                  <c:v>0.2777</c:v>
                </c:pt>
                <c:pt idx="3455">
                  <c:v>0.2777</c:v>
                </c:pt>
                <c:pt idx="3456">
                  <c:v>0.2777</c:v>
                </c:pt>
                <c:pt idx="3457">
                  <c:v>0.2777</c:v>
                </c:pt>
                <c:pt idx="3458">
                  <c:v>0.2777</c:v>
                </c:pt>
                <c:pt idx="3459">
                  <c:v>0.2288</c:v>
                </c:pt>
                <c:pt idx="3460">
                  <c:v>0.2288</c:v>
                </c:pt>
                <c:pt idx="3461">
                  <c:v>0.2288</c:v>
                </c:pt>
                <c:pt idx="3462">
                  <c:v>0.2288</c:v>
                </c:pt>
                <c:pt idx="3463">
                  <c:v>0.2288</c:v>
                </c:pt>
                <c:pt idx="3464">
                  <c:v>0.2777</c:v>
                </c:pt>
                <c:pt idx="3465">
                  <c:v>0.2777</c:v>
                </c:pt>
                <c:pt idx="3466">
                  <c:v>0.2777</c:v>
                </c:pt>
                <c:pt idx="3467">
                  <c:v>0.2777</c:v>
                </c:pt>
                <c:pt idx="3468">
                  <c:v>0.27639999999999998</c:v>
                </c:pt>
                <c:pt idx="3469">
                  <c:v>0.2777</c:v>
                </c:pt>
                <c:pt idx="3470">
                  <c:v>0.27639999999999998</c:v>
                </c:pt>
                <c:pt idx="3471">
                  <c:v>0.2777</c:v>
                </c:pt>
                <c:pt idx="3472">
                  <c:v>0.2288</c:v>
                </c:pt>
                <c:pt idx="3473">
                  <c:v>0.2777</c:v>
                </c:pt>
                <c:pt idx="3474">
                  <c:v>0.2777</c:v>
                </c:pt>
                <c:pt idx="3475">
                  <c:v>0.2777</c:v>
                </c:pt>
                <c:pt idx="3476">
                  <c:v>0.2777</c:v>
                </c:pt>
                <c:pt idx="3477">
                  <c:v>0.2777</c:v>
                </c:pt>
                <c:pt idx="3478">
                  <c:v>0.2777</c:v>
                </c:pt>
                <c:pt idx="3479">
                  <c:v>0.2777</c:v>
                </c:pt>
                <c:pt idx="3480">
                  <c:v>0.2777</c:v>
                </c:pt>
                <c:pt idx="3481">
                  <c:v>0.2777</c:v>
                </c:pt>
                <c:pt idx="3482">
                  <c:v>0.2777</c:v>
                </c:pt>
                <c:pt idx="3483">
                  <c:v>0.2777</c:v>
                </c:pt>
                <c:pt idx="3484">
                  <c:v>0.2777</c:v>
                </c:pt>
                <c:pt idx="3485">
                  <c:v>0.2777</c:v>
                </c:pt>
                <c:pt idx="3486">
                  <c:v>0.2777</c:v>
                </c:pt>
                <c:pt idx="3487">
                  <c:v>0.2777</c:v>
                </c:pt>
                <c:pt idx="3488">
                  <c:v>0.2777</c:v>
                </c:pt>
                <c:pt idx="3489">
                  <c:v>0.2777</c:v>
                </c:pt>
                <c:pt idx="3490">
                  <c:v>0.29049999999999998</c:v>
                </c:pt>
                <c:pt idx="3491">
                  <c:v>0.2777</c:v>
                </c:pt>
                <c:pt idx="3492">
                  <c:v>0.27639999999999998</c:v>
                </c:pt>
                <c:pt idx="3493">
                  <c:v>0.2777</c:v>
                </c:pt>
                <c:pt idx="3494">
                  <c:v>0.27639999999999998</c:v>
                </c:pt>
                <c:pt idx="3495">
                  <c:v>0.27639999999999998</c:v>
                </c:pt>
                <c:pt idx="3496">
                  <c:v>0.27639999999999998</c:v>
                </c:pt>
                <c:pt idx="3497">
                  <c:v>0.27639999999999998</c:v>
                </c:pt>
                <c:pt idx="3498">
                  <c:v>0.27639999999999998</c:v>
                </c:pt>
                <c:pt idx="3499">
                  <c:v>0.22800000000000001</c:v>
                </c:pt>
                <c:pt idx="3500">
                  <c:v>0.29049999999999998</c:v>
                </c:pt>
                <c:pt idx="3501">
                  <c:v>0.27550000000000002</c:v>
                </c:pt>
                <c:pt idx="3502">
                  <c:v>0.27550000000000002</c:v>
                </c:pt>
                <c:pt idx="3503">
                  <c:v>0.27550000000000002</c:v>
                </c:pt>
                <c:pt idx="3504">
                  <c:v>0.27700000000000002</c:v>
                </c:pt>
                <c:pt idx="3505">
                  <c:v>0.27550000000000002</c:v>
                </c:pt>
                <c:pt idx="3506">
                  <c:v>0.27700000000000002</c:v>
                </c:pt>
                <c:pt idx="3507">
                  <c:v>0.27700000000000002</c:v>
                </c:pt>
                <c:pt idx="3508">
                  <c:v>0.27700000000000002</c:v>
                </c:pt>
                <c:pt idx="3509">
                  <c:v>0.27700000000000002</c:v>
                </c:pt>
                <c:pt idx="3510">
                  <c:v>0.27700000000000002</c:v>
                </c:pt>
                <c:pt idx="3511">
                  <c:v>0.27700000000000002</c:v>
                </c:pt>
                <c:pt idx="3512">
                  <c:v>0.27700000000000002</c:v>
                </c:pt>
                <c:pt idx="3513">
                  <c:v>0.22800000000000001</c:v>
                </c:pt>
                <c:pt idx="3514">
                  <c:v>0.22800000000000001</c:v>
                </c:pt>
                <c:pt idx="3515">
                  <c:v>0.27700000000000002</c:v>
                </c:pt>
                <c:pt idx="3516">
                  <c:v>0.22800000000000001</c:v>
                </c:pt>
                <c:pt idx="3517">
                  <c:v>0.27700000000000002</c:v>
                </c:pt>
                <c:pt idx="3518">
                  <c:v>0.27550000000000002</c:v>
                </c:pt>
                <c:pt idx="3519">
                  <c:v>0.27700000000000002</c:v>
                </c:pt>
                <c:pt idx="3520">
                  <c:v>0.27700000000000002</c:v>
                </c:pt>
                <c:pt idx="3521">
                  <c:v>0.27700000000000002</c:v>
                </c:pt>
                <c:pt idx="3522">
                  <c:v>0.27700000000000002</c:v>
                </c:pt>
                <c:pt idx="3523">
                  <c:v>0.27700000000000002</c:v>
                </c:pt>
                <c:pt idx="3524">
                  <c:v>0.27700000000000002</c:v>
                </c:pt>
                <c:pt idx="3525">
                  <c:v>0.27700000000000002</c:v>
                </c:pt>
                <c:pt idx="3526">
                  <c:v>0.27550000000000002</c:v>
                </c:pt>
                <c:pt idx="3527">
                  <c:v>0.25430000000000003</c:v>
                </c:pt>
                <c:pt idx="3528">
                  <c:v>0.25430000000000003</c:v>
                </c:pt>
                <c:pt idx="3529">
                  <c:v>0.25430000000000003</c:v>
                </c:pt>
                <c:pt idx="3530">
                  <c:v>0.25430000000000003</c:v>
                </c:pt>
                <c:pt idx="3531">
                  <c:v>0.25430000000000003</c:v>
                </c:pt>
                <c:pt idx="3532">
                  <c:v>0.25430000000000003</c:v>
                </c:pt>
                <c:pt idx="3533">
                  <c:v>0.25430000000000003</c:v>
                </c:pt>
                <c:pt idx="3534">
                  <c:v>0.25430000000000003</c:v>
                </c:pt>
                <c:pt idx="3535">
                  <c:v>-0.99990000000000001</c:v>
                </c:pt>
                <c:pt idx="3536">
                  <c:v>-0.99990000000000001</c:v>
                </c:pt>
                <c:pt idx="3537">
                  <c:v>0.25430000000000003</c:v>
                </c:pt>
                <c:pt idx="3538">
                  <c:v>0.25430000000000003</c:v>
                </c:pt>
                <c:pt idx="3539">
                  <c:v>0.25430000000000003</c:v>
                </c:pt>
                <c:pt idx="3540">
                  <c:v>0.214</c:v>
                </c:pt>
                <c:pt idx="3541">
                  <c:v>0.214</c:v>
                </c:pt>
                <c:pt idx="3542">
                  <c:v>0.214</c:v>
                </c:pt>
                <c:pt idx="3543">
                  <c:v>0.214</c:v>
                </c:pt>
                <c:pt idx="3544">
                  <c:v>0.214</c:v>
                </c:pt>
                <c:pt idx="3545">
                  <c:v>0.25430000000000003</c:v>
                </c:pt>
                <c:pt idx="3546">
                  <c:v>0.25430000000000003</c:v>
                </c:pt>
                <c:pt idx="3547">
                  <c:v>0.25380000000000003</c:v>
                </c:pt>
                <c:pt idx="3548">
                  <c:v>0.27639999999999998</c:v>
                </c:pt>
                <c:pt idx="3549">
                  <c:v>0.27450000000000002</c:v>
                </c:pt>
                <c:pt idx="3550">
                  <c:v>0.27450000000000002</c:v>
                </c:pt>
                <c:pt idx="3551">
                  <c:v>0.27450000000000002</c:v>
                </c:pt>
                <c:pt idx="3552">
                  <c:v>0.27450000000000002</c:v>
                </c:pt>
                <c:pt idx="3553">
                  <c:v>0.27639999999999998</c:v>
                </c:pt>
                <c:pt idx="3554">
                  <c:v>0.27639999999999998</c:v>
                </c:pt>
                <c:pt idx="3555">
                  <c:v>0.27639999999999998</c:v>
                </c:pt>
                <c:pt idx="3556">
                  <c:v>0.27639999999999998</c:v>
                </c:pt>
                <c:pt idx="3557">
                  <c:v>0.27639999999999998</c:v>
                </c:pt>
                <c:pt idx="3558">
                  <c:v>0.22720000000000001</c:v>
                </c:pt>
                <c:pt idx="3559">
                  <c:v>0.26550000000000001</c:v>
                </c:pt>
                <c:pt idx="3560">
                  <c:v>0.26550000000000001</c:v>
                </c:pt>
                <c:pt idx="3561">
                  <c:v>0.27639999999999998</c:v>
                </c:pt>
                <c:pt idx="3562">
                  <c:v>0.27639999999999998</c:v>
                </c:pt>
                <c:pt idx="3563">
                  <c:v>0.27639999999999998</c:v>
                </c:pt>
                <c:pt idx="3564">
                  <c:v>0.27639999999999998</c:v>
                </c:pt>
                <c:pt idx="3565">
                  <c:v>0.27639999999999998</c:v>
                </c:pt>
                <c:pt idx="3566">
                  <c:v>0.27639999999999998</c:v>
                </c:pt>
                <c:pt idx="3567">
                  <c:v>0.27639999999999998</c:v>
                </c:pt>
                <c:pt idx="3568">
                  <c:v>0.27639999999999998</c:v>
                </c:pt>
                <c:pt idx="3569">
                  <c:v>0.27639999999999998</c:v>
                </c:pt>
                <c:pt idx="3570">
                  <c:v>0.27639999999999998</c:v>
                </c:pt>
                <c:pt idx="3571">
                  <c:v>0.27639999999999998</c:v>
                </c:pt>
                <c:pt idx="3572">
                  <c:v>0.27639999999999998</c:v>
                </c:pt>
                <c:pt idx="3573">
                  <c:v>0.27639999999999998</c:v>
                </c:pt>
                <c:pt idx="3574">
                  <c:v>0.27450000000000002</c:v>
                </c:pt>
                <c:pt idx="3575">
                  <c:v>0.27450000000000002</c:v>
                </c:pt>
                <c:pt idx="3576">
                  <c:v>0.25380000000000003</c:v>
                </c:pt>
                <c:pt idx="3577">
                  <c:v>0.27639999999999998</c:v>
                </c:pt>
                <c:pt idx="3578">
                  <c:v>0.22720000000000001</c:v>
                </c:pt>
                <c:pt idx="3579">
                  <c:v>0.22720000000000001</c:v>
                </c:pt>
                <c:pt idx="3580">
                  <c:v>0.22720000000000001</c:v>
                </c:pt>
                <c:pt idx="3581">
                  <c:v>0.26550000000000001</c:v>
                </c:pt>
                <c:pt idx="3582">
                  <c:v>0.22720000000000001</c:v>
                </c:pt>
                <c:pt idx="3583">
                  <c:v>0.22720000000000001</c:v>
                </c:pt>
                <c:pt idx="3584">
                  <c:v>0.22720000000000001</c:v>
                </c:pt>
                <c:pt idx="3585">
                  <c:v>0.22720000000000001</c:v>
                </c:pt>
                <c:pt idx="3586">
                  <c:v>0.22720000000000001</c:v>
                </c:pt>
                <c:pt idx="3587">
                  <c:v>0.22720000000000001</c:v>
                </c:pt>
                <c:pt idx="3588">
                  <c:v>0.22720000000000001</c:v>
                </c:pt>
                <c:pt idx="3589">
                  <c:v>0.22720000000000001</c:v>
                </c:pt>
                <c:pt idx="3590">
                  <c:v>0.22720000000000001</c:v>
                </c:pt>
                <c:pt idx="3591">
                  <c:v>0.27639999999999998</c:v>
                </c:pt>
                <c:pt idx="3592">
                  <c:v>0.22720000000000001</c:v>
                </c:pt>
                <c:pt idx="3593">
                  <c:v>0.22720000000000001</c:v>
                </c:pt>
                <c:pt idx="3594">
                  <c:v>0.22720000000000001</c:v>
                </c:pt>
                <c:pt idx="3595">
                  <c:v>0.27579999999999999</c:v>
                </c:pt>
                <c:pt idx="3596">
                  <c:v>0.26529999999999998</c:v>
                </c:pt>
                <c:pt idx="3597">
                  <c:v>0.26529999999999998</c:v>
                </c:pt>
                <c:pt idx="3598">
                  <c:v>0.22639999999999999</c:v>
                </c:pt>
                <c:pt idx="3599">
                  <c:v>0.26529999999999998</c:v>
                </c:pt>
                <c:pt idx="3600">
                  <c:v>0.22639999999999999</c:v>
                </c:pt>
                <c:pt idx="3601">
                  <c:v>0.22639999999999999</c:v>
                </c:pt>
                <c:pt idx="3602">
                  <c:v>0.22639999999999999</c:v>
                </c:pt>
                <c:pt idx="3603">
                  <c:v>0.22639999999999999</c:v>
                </c:pt>
                <c:pt idx="3604">
                  <c:v>0.22639999999999999</c:v>
                </c:pt>
                <c:pt idx="3605">
                  <c:v>0.22639999999999999</c:v>
                </c:pt>
                <c:pt idx="3606">
                  <c:v>0.22639999999999999</c:v>
                </c:pt>
                <c:pt idx="3607">
                  <c:v>0.22639999999999999</c:v>
                </c:pt>
                <c:pt idx="3608">
                  <c:v>0.22639999999999999</c:v>
                </c:pt>
                <c:pt idx="3609">
                  <c:v>0.26529999999999998</c:v>
                </c:pt>
                <c:pt idx="3610">
                  <c:v>0.26529999999999998</c:v>
                </c:pt>
                <c:pt idx="3611">
                  <c:v>0.26529999999999998</c:v>
                </c:pt>
                <c:pt idx="3612">
                  <c:v>0.26529999999999998</c:v>
                </c:pt>
                <c:pt idx="3613">
                  <c:v>0.26529999999999998</c:v>
                </c:pt>
                <c:pt idx="3614">
                  <c:v>0.26529999999999998</c:v>
                </c:pt>
                <c:pt idx="3615">
                  <c:v>0.26529999999999998</c:v>
                </c:pt>
                <c:pt idx="3616">
                  <c:v>0.22639999999999999</c:v>
                </c:pt>
                <c:pt idx="3617">
                  <c:v>0.22639999999999999</c:v>
                </c:pt>
                <c:pt idx="3618">
                  <c:v>0.22639999999999999</c:v>
                </c:pt>
                <c:pt idx="3619">
                  <c:v>0.22639999999999999</c:v>
                </c:pt>
                <c:pt idx="3620">
                  <c:v>0.22639999999999999</c:v>
                </c:pt>
                <c:pt idx="3621">
                  <c:v>0.21290000000000001</c:v>
                </c:pt>
                <c:pt idx="3622">
                  <c:v>0.21290000000000001</c:v>
                </c:pt>
                <c:pt idx="3623">
                  <c:v>0.21290000000000001</c:v>
                </c:pt>
                <c:pt idx="3624">
                  <c:v>0.21290000000000001</c:v>
                </c:pt>
                <c:pt idx="3625">
                  <c:v>0.21290000000000001</c:v>
                </c:pt>
                <c:pt idx="3626">
                  <c:v>0.21290000000000001</c:v>
                </c:pt>
                <c:pt idx="3627">
                  <c:v>0.26329999999999998</c:v>
                </c:pt>
                <c:pt idx="3628">
                  <c:v>0.20430000000000001</c:v>
                </c:pt>
                <c:pt idx="3629">
                  <c:v>0.26529999999999998</c:v>
                </c:pt>
                <c:pt idx="3630">
                  <c:v>0.26529999999999998</c:v>
                </c:pt>
                <c:pt idx="3631">
                  <c:v>0.26529999999999998</c:v>
                </c:pt>
                <c:pt idx="3632">
                  <c:v>0.26529999999999998</c:v>
                </c:pt>
                <c:pt idx="3633">
                  <c:v>0.26529999999999998</c:v>
                </c:pt>
                <c:pt idx="3634">
                  <c:v>0.21759999999999999</c:v>
                </c:pt>
                <c:pt idx="3635">
                  <c:v>0.21759999999999999</c:v>
                </c:pt>
                <c:pt idx="3636">
                  <c:v>0.21759999999999999</c:v>
                </c:pt>
                <c:pt idx="3637">
                  <c:v>0.21759999999999999</c:v>
                </c:pt>
                <c:pt idx="3638">
                  <c:v>0.26529999999999998</c:v>
                </c:pt>
                <c:pt idx="3639">
                  <c:v>0.26529999999999998</c:v>
                </c:pt>
                <c:pt idx="3640">
                  <c:v>0.26529999999999998</c:v>
                </c:pt>
                <c:pt idx="3641">
                  <c:v>0.26529999999999998</c:v>
                </c:pt>
                <c:pt idx="3642">
                  <c:v>0.22639999999999999</c:v>
                </c:pt>
                <c:pt idx="3643">
                  <c:v>0.22570000000000001</c:v>
                </c:pt>
                <c:pt idx="3644">
                  <c:v>0.22570000000000001</c:v>
                </c:pt>
                <c:pt idx="3645">
                  <c:v>0.22570000000000001</c:v>
                </c:pt>
                <c:pt idx="3646">
                  <c:v>0.2752</c:v>
                </c:pt>
                <c:pt idx="3647">
                  <c:v>0.2752</c:v>
                </c:pt>
                <c:pt idx="3648">
                  <c:v>0.22570000000000001</c:v>
                </c:pt>
                <c:pt idx="3649">
                  <c:v>0.22570000000000001</c:v>
                </c:pt>
                <c:pt idx="3650">
                  <c:v>0.22570000000000001</c:v>
                </c:pt>
                <c:pt idx="3651">
                  <c:v>0.22570000000000001</c:v>
                </c:pt>
                <c:pt idx="3652">
                  <c:v>0.22570000000000001</c:v>
                </c:pt>
                <c:pt idx="3653">
                  <c:v>0.22570000000000001</c:v>
                </c:pt>
                <c:pt idx="3654">
                  <c:v>0.22570000000000001</c:v>
                </c:pt>
                <c:pt idx="3655">
                  <c:v>0.22570000000000001</c:v>
                </c:pt>
                <c:pt idx="3656">
                  <c:v>0.22570000000000001</c:v>
                </c:pt>
                <c:pt idx="3657">
                  <c:v>0.2651</c:v>
                </c:pt>
                <c:pt idx="3658">
                  <c:v>0.2651</c:v>
                </c:pt>
                <c:pt idx="3659">
                  <c:v>0.2651</c:v>
                </c:pt>
                <c:pt idx="3660">
                  <c:v>0.22570000000000001</c:v>
                </c:pt>
                <c:pt idx="3661">
                  <c:v>0.22570000000000001</c:v>
                </c:pt>
                <c:pt idx="3662">
                  <c:v>0.22570000000000001</c:v>
                </c:pt>
                <c:pt idx="3663">
                  <c:v>0.22570000000000001</c:v>
                </c:pt>
                <c:pt idx="3664">
                  <c:v>0.22570000000000001</c:v>
                </c:pt>
                <c:pt idx="3665">
                  <c:v>0.21240000000000001</c:v>
                </c:pt>
                <c:pt idx="3666">
                  <c:v>0.21240000000000001</c:v>
                </c:pt>
                <c:pt idx="3667">
                  <c:v>0.21240000000000001</c:v>
                </c:pt>
                <c:pt idx="3668">
                  <c:v>0.21240000000000001</c:v>
                </c:pt>
                <c:pt idx="3669">
                  <c:v>0.21240000000000001</c:v>
                </c:pt>
                <c:pt idx="3670">
                  <c:v>0.21240000000000001</c:v>
                </c:pt>
                <c:pt idx="3671">
                  <c:v>0.21240000000000001</c:v>
                </c:pt>
                <c:pt idx="3672">
                  <c:v>0.21240000000000001</c:v>
                </c:pt>
                <c:pt idx="3673">
                  <c:v>0.21240000000000001</c:v>
                </c:pt>
                <c:pt idx="3674">
                  <c:v>0.21240000000000001</c:v>
                </c:pt>
                <c:pt idx="3675">
                  <c:v>0.25269999999999998</c:v>
                </c:pt>
                <c:pt idx="3676">
                  <c:v>0.21240000000000001</c:v>
                </c:pt>
                <c:pt idx="3677">
                  <c:v>0.21240000000000001</c:v>
                </c:pt>
                <c:pt idx="3678">
                  <c:v>0.21240000000000001</c:v>
                </c:pt>
                <c:pt idx="3679">
                  <c:v>0.2651</c:v>
                </c:pt>
                <c:pt idx="3680">
                  <c:v>0.2651</c:v>
                </c:pt>
                <c:pt idx="3681">
                  <c:v>0.2651</c:v>
                </c:pt>
                <c:pt idx="3682">
                  <c:v>0.2651</c:v>
                </c:pt>
                <c:pt idx="3683">
                  <c:v>0.22570000000000001</c:v>
                </c:pt>
                <c:pt idx="3684">
                  <c:v>0.2651</c:v>
                </c:pt>
                <c:pt idx="3685">
                  <c:v>0.2651</c:v>
                </c:pt>
                <c:pt idx="3686">
                  <c:v>0.2651</c:v>
                </c:pt>
                <c:pt idx="3687">
                  <c:v>0.2039</c:v>
                </c:pt>
                <c:pt idx="3688">
                  <c:v>0.22570000000000001</c:v>
                </c:pt>
                <c:pt idx="3689">
                  <c:v>0.2039</c:v>
                </c:pt>
                <c:pt idx="3690">
                  <c:v>0.21240000000000001</c:v>
                </c:pt>
                <c:pt idx="3691">
                  <c:v>0.2036</c:v>
                </c:pt>
                <c:pt idx="3692">
                  <c:v>0.21190000000000001</c:v>
                </c:pt>
                <c:pt idx="3693">
                  <c:v>0.21190000000000001</c:v>
                </c:pt>
                <c:pt idx="3694">
                  <c:v>0.19359999999999999</c:v>
                </c:pt>
                <c:pt idx="3695">
                  <c:v>0.19359999999999999</c:v>
                </c:pt>
                <c:pt idx="3696">
                  <c:v>0.19359999999999999</c:v>
                </c:pt>
                <c:pt idx="3697">
                  <c:v>0.19359999999999999</c:v>
                </c:pt>
                <c:pt idx="3698">
                  <c:v>0.19359999999999999</c:v>
                </c:pt>
                <c:pt idx="3699">
                  <c:v>0.2036</c:v>
                </c:pt>
                <c:pt idx="3700">
                  <c:v>0.2036</c:v>
                </c:pt>
                <c:pt idx="3701">
                  <c:v>0.2036</c:v>
                </c:pt>
                <c:pt idx="3702">
                  <c:v>0.2036</c:v>
                </c:pt>
                <c:pt idx="3703">
                  <c:v>0.2036</c:v>
                </c:pt>
                <c:pt idx="3704">
                  <c:v>0.19359999999999999</c:v>
                </c:pt>
                <c:pt idx="3705">
                  <c:v>0.19359999999999999</c:v>
                </c:pt>
                <c:pt idx="3706">
                  <c:v>0.2036</c:v>
                </c:pt>
                <c:pt idx="3707">
                  <c:v>0.2036</c:v>
                </c:pt>
                <c:pt idx="3708">
                  <c:v>0.2036</c:v>
                </c:pt>
                <c:pt idx="3709">
                  <c:v>0.19359999999999999</c:v>
                </c:pt>
                <c:pt idx="3710">
                  <c:v>0.21190000000000001</c:v>
                </c:pt>
                <c:pt idx="3711">
                  <c:v>0.21190000000000001</c:v>
                </c:pt>
                <c:pt idx="3712">
                  <c:v>0.21190000000000001</c:v>
                </c:pt>
                <c:pt idx="3713">
                  <c:v>0.21190000000000001</c:v>
                </c:pt>
                <c:pt idx="3714">
                  <c:v>0.21190000000000001</c:v>
                </c:pt>
                <c:pt idx="3715">
                  <c:v>0.21190000000000001</c:v>
                </c:pt>
                <c:pt idx="3716">
                  <c:v>0.21190000000000001</c:v>
                </c:pt>
                <c:pt idx="3717">
                  <c:v>0.21190000000000001</c:v>
                </c:pt>
                <c:pt idx="3718">
                  <c:v>0.21190000000000001</c:v>
                </c:pt>
                <c:pt idx="3719">
                  <c:v>0.21190000000000001</c:v>
                </c:pt>
                <c:pt idx="3720">
                  <c:v>0.20749999999999999</c:v>
                </c:pt>
                <c:pt idx="3721">
                  <c:v>0.20749999999999999</c:v>
                </c:pt>
                <c:pt idx="3722">
                  <c:v>0.21190000000000001</c:v>
                </c:pt>
                <c:pt idx="3723">
                  <c:v>0.21190000000000001</c:v>
                </c:pt>
                <c:pt idx="3724">
                  <c:v>0.21190000000000001</c:v>
                </c:pt>
                <c:pt idx="3725">
                  <c:v>0.22500000000000001</c:v>
                </c:pt>
                <c:pt idx="3726">
                  <c:v>0.26490000000000002</c:v>
                </c:pt>
                <c:pt idx="3727">
                  <c:v>0.26490000000000002</c:v>
                </c:pt>
                <c:pt idx="3728">
                  <c:v>0.26490000000000002</c:v>
                </c:pt>
                <c:pt idx="3729">
                  <c:v>0.26490000000000002</c:v>
                </c:pt>
                <c:pt idx="3730">
                  <c:v>0.26490000000000002</c:v>
                </c:pt>
                <c:pt idx="3731">
                  <c:v>0.26490000000000002</c:v>
                </c:pt>
                <c:pt idx="3732">
                  <c:v>0.26490000000000002</c:v>
                </c:pt>
                <c:pt idx="3733">
                  <c:v>0.22500000000000001</c:v>
                </c:pt>
                <c:pt idx="3734">
                  <c:v>0.22500000000000001</c:v>
                </c:pt>
                <c:pt idx="3735">
                  <c:v>0.22500000000000001</c:v>
                </c:pt>
                <c:pt idx="3736">
                  <c:v>0.22500000000000001</c:v>
                </c:pt>
                <c:pt idx="3737">
                  <c:v>0.21190000000000001</c:v>
                </c:pt>
                <c:pt idx="3738">
                  <c:v>0.2036</c:v>
                </c:pt>
                <c:pt idx="3739">
                  <c:v>0.2243</c:v>
                </c:pt>
                <c:pt idx="3740">
                  <c:v>0.2243</c:v>
                </c:pt>
                <c:pt idx="3741">
                  <c:v>0.2243</c:v>
                </c:pt>
                <c:pt idx="3742">
                  <c:v>0.2114</c:v>
                </c:pt>
                <c:pt idx="3743">
                  <c:v>0.2114</c:v>
                </c:pt>
                <c:pt idx="3744">
                  <c:v>0.2114</c:v>
                </c:pt>
                <c:pt idx="3745">
                  <c:v>0.2114</c:v>
                </c:pt>
                <c:pt idx="3746">
                  <c:v>0.2114</c:v>
                </c:pt>
                <c:pt idx="3747">
                  <c:v>0.2114</c:v>
                </c:pt>
                <c:pt idx="3748">
                  <c:v>0.2114</c:v>
                </c:pt>
                <c:pt idx="3749">
                  <c:v>0.2114</c:v>
                </c:pt>
                <c:pt idx="3750">
                  <c:v>0.2114</c:v>
                </c:pt>
                <c:pt idx="3751">
                  <c:v>0.2114</c:v>
                </c:pt>
                <c:pt idx="3752">
                  <c:v>0.2114</c:v>
                </c:pt>
                <c:pt idx="3753">
                  <c:v>0.2114</c:v>
                </c:pt>
                <c:pt idx="3754">
                  <c:v>0.2114</c:v>
                </c:pt>
                <c:pt idx="3755">
                  <c:v>0.2114</c:v>
                </c:pt>
                <c:pt idx="3756">
                  <c:v>0.2114</c:v>
                </c:pt>
                <c:pt idx="3757">
                  <c:v>0.19309999999999999</c:v>
                </c:pt>
                <c:pt idx="3758">
                  <c:v>0.19309999999999999</c:v>
                </c:pt>
                <c:pt idx="3759">
                  <c:v>0.19309999999999999</c:v>
                </c:pt>
                <c:pt idx="3760">
                  <c:v>0.19309999999999999</c:v>
                </c:pt>
                <c:pt idx="3761">
                  <c:v>0.19309999999999999</c:v>
                </c:pt>
                <c:pt idx="3762">
                  <c:v>0.19309999999999999</c:v>
                </c:pt>
                <c:pt idx="3763">
                  <c:v>0.26879999999999998</c:v>
                </c:pt>
                <c:pt idx="3764">
                  <c:v>0.26250000000000001</c:v>
                </c:pt>
                <c:pt idx="3765">
                  <c:v>0.26250000000000001</c:v>
                </c:pt>
                <c:pt idx="3766">
                  <c:v>0.2167</c:v>
                </c:pt>
                <c:pt idx="3767">
                  <c:v>0.2356</c:v>
                </c:pt>
                <c:pt idx="3768">
                  <c:v>0.2356</c:v>
                </c:pt>
                <c:pt idx="3769">
                  <c:v>0.2356</c:v>
                </c:pt>
                <c:pt idx="3770">
                  <c:v>0.246</c:v>
                </c:pt>
                <c:pt idx="3771">
                  <c:v>0.2535</c:v>
                </c:pt>
                <c:pt idx="3772">
                  <c:v>0.2535</c:v>
                </c:pt>
                <c:pt idx="3773">
                  <c:v>0.2535</c:v>
                </c:pt>
                <c:pt idx="3774">
                  <c:v>0.2535</c:v>
                </c:pt>
                <c:pt idx="3775">
                  <c:v>0.2535</c:v>
                </c:pt>
                <c:pt idx="3776">
                  <c:v>0.2535</c:v>
                </c:pt>
                <c:pt idx="3777">
                  <c:v>0.2535</c:v>
                </c:pt>
                <c:pt idx="3778">
                  <c:v>0.2535</c:v>
                </c:pt>
                <c:pt idx="3779">
                  <c:v>0.27039999999999997</c:v>
                </c:pt>
                <c:pt idx="3780">
                  <c:v>0.2535</c:v>
                </c:pt>
                <c:pt idx="3781">
                  <c:v>0.27039999999999997</c:v>
                </c:pt>
                <c:pt idx="3782">
                  <c:v>0.27039999999999997</c:v>
                </c:pt>
                <c:pt idx="3783">
                  <c:v>0.27039999999999997</c:v>
                </c:pt>
                <c:pt idx="3784">
                  <c:v>0.27039999999999997</c:v>
                </c:pt>
                <c:pt idx="3785">
                  <c:v>0.2356</c:v>
                </c:pt>
                <c:pt idx="3786">
                  <c:v>0.2356</c:v>
                </c:pt>
                <c:pt idx="3787">
                  <c:v>0.23499999999999999</c:v>
                </c:pt>
                <c:pt idx="3788">
                  <c:v>0.26729999999999998</c:v>
                </c:pt>
                <c:pt idx="3789">
                  <c:v>0.26450000000000001</c:v>
                </c:pt>
                <c:pt idx="3790">
                  <c:v>0.26450000000000001</c:v>
                </c:pt>
                <c:pt idx="3791">
                  <c:v>0.26450000000000001</c:v>
                </c:pt>
                <c:pt idx="3792">
                  <c:v>0.26450000000000001</c:v>
                </c:pt>
                <c:pt idx="3793">
                  <c:v>0.26450000000000001</c:v>
                </c:pt>
                <c:pt idx="3794">
                  <c:v>0.26450000000000001</c:v>
                </c:pt>
                <c:pt idx="3795">
                  <c:v>0.26450000000000001</c:v>
                </c:pt>
                <c:pt idx="3796">
                  <c:v>0.26450000000000001</c:v>
                </c:pt>
                <c:pt idx="3797">
                  <c:v>0.26450000000000001</c:v>
                </c:pt>
                <c:pt idx="3798">
                  <c:v>0.26450000000000001</c:v>
                </c:pt>
                <c:pt idx="3799">
                  <c:v>0.26450000000000001</c:v>
                </c:pt>
                <c:pt idx="3800">
                  <c:v>0.26450000000000001</c:v>
                </c:pt>
                <c:pt idx="3801">
                  <c:v>0.26450000000000001</c:v>
                </c:pt>
                <c:pt idx="3802">
                  <c:v>0.26450000000000001</c:v>
                </c:pt>
                <c:pt idx="3803">
                  <c:v>0.26450000000000001</c:v>
                </c:pt>
                <c:pt idx="3804">
                  <c:v>0.27350000000000002</c:v>
                </c:pt>
                <c:pt idx="3805">
                  <c:v>0.27350000000000002</c:v>
                </c:pt>
                <c:pt idx="3806">
                  <c:v>0.27350000000000002</c:v>
                </c:pt>
                <c:pt idx="3807">
                  <c:v>0.27350000000000002</c:v>
                </c:pt>
                <c:pt idx="3808">
                  <c:v>0.27350000000000002</c:v>
                </c:pt>
                <c:pt idx="3809">
                  <c:v>0.27350000000000002</c:v>
                </c:pt>
                <c:pt idx="3810">
                  <c:v>0.27350000000000002</c:v>
                </c:pt>
                <c:pt idx="3811">
                  <c:v>0.27350000000000002</c:v>
                </c:pt>
                <c:pt idx="3812">
                  <c:v>0.27350000000000002</c:v>
                </c:pt>
                <c:pt idx="3813">
                  <c:v>0.27350000000000002</c:v>
                </c:pt>
                <c:pt idx="3814">
                  <c:v>0.22370000000000001</c:v>
                </c:pt>
                <c:pt idx="3815">
                  <c:v>0.22370000000000001</c:v>
                </c:pt>
                <c:pt idx="3816">
                  <c:v>0.22370000000000001</c:v>
                </c:pt>
                <c:pt idx="3817">
                  <c:v>0.22370000000000001</c:v>
                </c:pt>
                <c:pt idx="3818">
                  <c:v>0.27350000000000002</c:v>
                </c:pt>
                <c:pt idx="3819">
                  <c:v>0.27350000000000002</c:v>
                </c:pt>
                <c:pt idx="3820">
                  <c:v>0.27350000000000002</c:v>
                </c:pt>
                <c:pt idx="3821">
                  <c:v>0.27350000000000002</c:v>
                </c:pt>
                <c:pt idx="3822">
                  <c:v>0.27350000000000002</c:v>
                </c:pt>
                <c:pt idx="3823">
                  <c:v>0.27350000000000002</c:v>
                </c:pt>
                <c:pt idx="3824">
                  <c:v>0.27350000000000002</c:v>
                </c:pt>
                <c:pt idx="3825">
                  <c:v>0.27350000000000002</c:v>
                </c:pt>
                <c:pt idx="3826">
                  <c:v>0.27350000000000002</c:v>
                </c:pt>
                <c:pt idx="3827">
                  <c:v>0.27350000000000002</c:v>
                </c:pt>
                <c:pt idx="3828">
                  <c:v>0.27350000000000002</c:v>
                </c:pt>
                <c:pt idx="3829">
                  <c:v>0.27350000000000002</c:v>
                </c:pt>
                <c:pt idx="3830">
                  <c:v>0.27350000000000002</c:v>
                </c:pt>
                <c:pt idx="3831">
                  <c:v>0.26989999999999997</c:v>
                </c:pt>
                <c:pt idx="3832">
                  <c:v>0.26989999999999997</c:v>
                </c:pt>
                <c:pt idx="3833">
                  <c:v>0.26989999999999997</c:v>
                </c:pt>
                <c:pt idx="3834">
                  <c:v>0.26989999999999997</c:v>
                </c:pt>
                <c:pt idx="3835">
                  <c:v>0.26519999999999999</c:v>
                </c:pt>
                <c:pt idx="3836">
                  <c:v>0.26519999999999999</c:v>
                </c:pt>
                <c:pt idx="3837">
                  <c:v>0.26519999999999999</c:v>
                </c:pt>
                <c:pt idx="3838">
                  <c:v>0.26519999999999999</c:v>
                </c:pt>
                <c:pt idx="3839">
                  <c:v>0.26519999999999999</c:v>
                </c:pt>
                <c:pt idx="3840">
                  <c:v>0.26519999999999999</c:v>
                </c:pt>
                <c:pt idx="3841">
                  <c:v>0.26519999999999999</c:v>
                </c:pt>
                <c:pt idx="3842">
                  <c:v>0.26519999999999999</c:v>
                </c:pt>
                <c:pt idx="3843">
                  <c:v>0.26519999999999999</c:v>
                </c:pt>
                <c:pt idx="3844">
                  <c:v>0.26519999999999999</c:v>
                </c:pt>
                <c:pt idx="3845">
                  <c:v>0.26519999999999999</c:v>
                </c:pt>
                <c:pt idx="3846">
                  <c:v>0.26519999999999999</c:v>
                </c:pt>
                <c:pt idx="3847">
                  <c:v>0.26519999999999999</c:v>
                </c:pt>
                <c:pt idx="3848">
                  <c:v>0.26519999999999999</c:v>
                </c:pt>
                <c:pt idx="3849">
                  <c:v>0.26519999999999999</c:v>
                </c:pt>
                <c:pt idx="3850">
                  <c:v>0.26519999999999999</c:v>
                </c:pt>
                <c:pt idx="3851">
                  <c:v>0.26519999999999999</c:v>
                </c:pt>
                <c:pt idx="3852">
                  <c:v>0.26519999999999999</c:v>
                </c:pt>
                <c:pt idx="3853">
                  <c:v>0.26519999999999999</c:v>
                </c:pt>
                <c:pt idx="3854">
                  <c:v>0.26519999999999999</c:v>
                </c:pt>
                <c:pt idx="3855">
                  <c:v>0.26850000000000002</c:v>
                </c:pt>
                <c:pt idx="3856">
                  <c:v>0.26850000000000002</c:v>
                </c:pt>
                <c:pt idx="3857">
                  <c:v>0.26850000000000002</c:v>
                </c:pt>
                <c:pt idx="3858">
                  <c:v>0.26850000000000002</c:v>
                </c:pt>
                <c:pt idx="3859">
                  <c:v>0.26850000000000002</c:v>
                </c:pt>
                <c:pt idx="3860">
                  <c:v>0.26850000000000002</c:v>
                </c:pt>
                <c:pt idx="3861">
                  <c:v>0.26850000000000002</c:v>
                </c:pt>
                <c:pt idx="3862">
                  <c:v>0.26850000000000002</c:v>
                </c:pt>
                <c:pt idx="3863">
                  <c:v>0.26850000000000002</c:v>
                </c:pt>
                <c:pt idx="3864">
                  <c:v>0.26850000000000002</c:v>
                </c:pt>
                <c:pt idx="3865">
                  <c:v>0.26640000000000003</c:v>
                </c:pt>
                <c:pt idx="3866">
                  <c:v>0.26640000000000003</c:v>
                </c:pt>
                <c:pt idx="3867">
                  <c:v>0.26640000000000003</c:v>
                </c:pt>
                <c:pt idx="3868">
                  <c:v>0.26640000000000003</c:v>
                </c:pt>
                <c:pt idx="3869">
                  <c:v>0.26640000000000003</c:v>
                </c:pt>
                <c:pt idx="3870">
                  <c:v>0.26640000000000003</c:v>
                </c:pt>
                <c:pt idx="3871">
                  <c:v>0.26640000000000003</c:v>
                </c:pt>
                <c:pt idx="3872">
                  <c:v>0.31509999999999999</c:v>
                </c:pt>
                <c:pt idx="3873">
                  <c:v>0.26640000000000003</c:v>
                </c:pt>
                <c:pt idx="3874">
                  <c:v>0.26640000000000003</c:v>
                </c:pt>
                <c:pt idx="3875">
                  <c:v>0.31509999999999999</c:v>
                </c:pt>
                <c:pt idx="3876">
                  <c:v>0.26640000000000003</c:v>
                </c:pt>
                <c:pt idx="3877">
                  <c:v>0.31509999999999999</c:v>
                </c:pt>
                <c:pt idx="3878">
                  <c:v>0.26850000000000002</c:v>
                </c:pt>
                <c:pt idx="3879">
                  <c:v>0.26850000000000002</c:v>
                </c:pt>
                <c:pt idx="3880">
                  <c:v>0.26850000000000002</c:v>
                </c:pt>
                <c:pt idx="3881">
                  <c:v>0.26850000000000002</c:v>
                </c:pt>
                <c:pt idx="3882">
                  <c:v>0.26519999999999999</c:v>
                </c:pt>
                <c:pt idx="3883">
                  <c:v>0.26579999999999998</c:v>
                </c:pt>
                <c:pt idx="3884">
                  <c:v>0.26579999999999998</c:v>
                </c:pt>
                <c:pt idx="3885">
                  <c:v>0.248</c:v>
                </c:pt>
                <c:pt idx="3886">
                  <c:v>0.248</c:v>
                </c:pt>
                <c:pt idx="3887">
                  <c:v>0.248</c:v>
                </c:pt>
                <c:pt idx="3888">
                  <c:v>0.248</c:v>
                </c:pt>
                <c:pt idx="3889">
                  <c:v>0.248</c:v>
                </c:pt>
                <c:pt idx="3890">
                  <c:v>0.248</c:v>
                </c:pt>
                <c:pt idx="3891">
                  <c:v>0.248</c:v>
                </c:pt>
                <c:pt idx="3892">
                  <c:v>0.248</c:v>
                </c:pt>
                <c:pt idx="3893">
                  <c:v>0.248</c:v>
                </c:pt>
                <c:pt idx="3894">
                  <c:v>0.248</c:v>
                </c:pt>
                <c:pt idx="3895">
                  <c:v>0.248</c:v>
                </c:pt>
                <c:pt idx="3896">
                  <c:v>0.248</c:v>
                </c:pt>
                <c:pt idx="3897">
                  <c:v>0.248</c:v>
                </c:pt>
                <c:pt idx="3898">
                  <c:v>0.26579999999999998</c:v>
                </c:pt>
                <c:pt idx="3899">
                  <c:v>0.248</c:v>
                </c:pt>
                <c:pt idx="3900">
                  <c:v>0.248</c:v>
                </c:pt>
                <c:pt idx="3901">
                  <c:v>0.248</c:v>
                </c:pt>
                <c:pt idx="3902">
                  <c:v>0.248</c:v>
                </c:pt>
                <c:pt idx="3903">
                  <c:v>0.248</c:v>
                </c:pt>
                <c:pt idx="3904">
                  <c:v>0.248</c:v>
                </c:pt>
                <c:pt idx="3905">
                  <c:v>0.248</c:v>
                </c:pt>
                <c:pt idx="3906">
                  <c:v>0.248</c:v>
                </c:pt>
                <c:pt idx="3907">
                  <c:v>0.248</c:v>
                </c:pt>
                <c:pt idx="3908">
                  <c:v>0.26579999999999998</c:v>
                </c:pt>
                <c:pt idx="3909">
                  <c:v>0.248</c:v>
                </c:pt>
                <c:pt idx="3910">
                  <c:v>0.248</c:v>
                </c:pt>
                <c:pt idx="3911">
                  <c:v>0.248</c:v>
                </c:pt>
                <c:pt idx="3912">
                  <c:v>0.248</c:v>
                </c:pt>
                <c:pt idx="3913">
                  <c:v>0.248</c:v>
                </c:pt>
                <c:pt idx="3914">
                  <c:v>0.248</c:v>
                </c:pt>
                <c:pt idx="3915">
                  <c:v>0.28100000000000003</c:v>
                </c:pt>
                <c:pt idx="3916">
                  <c:v>0.28999999999999998</c:v>
                </c:pt>
                <c:pt idx="3917">
                  <c:v>0.28999999999999998</c:v>
                </c:pt>
                <c:pt idx="3918">
                  <c:v>0.28999999999999998</c:v>
                </c:pt>
                <c:pt idx="3919">
                  <c:v>0.28999999999999998</c:v>
                </c:pt>
                <c:pt idx="3920">
                  <c:v>0.28999999999999998</c:v>
                </c:pt>
                <c:pt idx="3921">
                  <c:v>0.28999999999999998</c:v>
                </c:pt>
                <c:pt idx="3922">
                  <c:v>0.28999999999999998</c:v>
                </c:pt>
                <c:pt idx="3923">
                  <c:v>0.26579999999999998</c:v>
                </c:pt>
                <c:pt idx="3924">
                  <c:v>0.22120000000000001</c:v>
                </c:pt>
                <c:pt idx="3925">
                  <c:v>0.22120000000000001</c:v>
                </c:pt>
                <c:pt idx="3926">
                  <c:v>0.22120000000000001</c:v>
                </c:pt>
                <c:pt idx="3927">
                  <c:v>0.22120000000000001</c:v>
                </c:pt>
                <c:pt idx="3928">
                  <c:v>0.22120000000000001</c:v>
                </c:pt>
                <c:pt idx="3929">
                  <c:v>0.22120000000000001</c:v>
                </c:pt>
                <c:pt idx="3930">
                  <c:v>0.22120000000000001</c:v>
                </c:pt>
                <c:pt idx="3931">
                  <c:v>0.22059999999999999</c:v>
                </c:pt>
                <c:pt idx="3932">
                  <c:v>0.22059999999999999</c:v>
                </c:pt>
                <c:pt idx="3933">
                  <c:v>0.26219999999999999</c:v>
                </c:pt>
                <c:pt idx="3934">
                  <c:v>0.22059999999999999</c:v>
                </c:pt>
                <c:pt idx="3935">
                  <c:v>0.22059999999999999</c:v>
                </c:pt>
                <c:pt idx="3936">
                  <c:v>0.22059999999999999</c:v>
                </c:pt>
                <c:pt idx="3937">
                  <c:v>0.22059999999999999</c:v>
                </c:pt>
                <c:pt idx="3938">
                  <c:v>0.22059999999999999</c:v>
                </c:pt>
                <c:pt idx="3939">
                  <c:v>0.22059999999999999</c:v>
                </c:pt>
                <c:pt idx="3940">
                  <c:v>0.22059999999999999</c:v>
                </c:pt>
                <c:pt idx="3941">
                  <c:v>0.22059999999999999</c:v>
                </c:pt>
                <c:pt idx="3942">
                  <c:v>0.22059999999999999</c:v>
                </c:pt>
                <c:pt idx="3943">
                  <c:v>0.26219999999999999</c:v>
                </c:pt>
                <c:pt idx="3944">
                  <c:v>0.26219999999999999</c:v>
                </c:pt>
                <c:pt idx="3945">
                  <c:v>0.26219999999999999</c:v>
                </c:pt>
                <c:pt idx="3946">
                  <c:v>0.22059999999999999</c:v>
                </c:pt>
                <c:pt idx="3947">
                  <c:v>0.22059999999999999</c:v>
                </c:pt>
                <c:pt idx="3948">
                  <c:v>0.22059999999999999</c:v>
                </c:pt>
                <c:pt idx="3949">
                  <c:v>0.22059999999999999</c:v>
                </c:pt>
                <c:pt idx="3950">
                  <c:v>0.22059999999999999</c:v>
                </c:pt>
                <c:pt idx="3951">
                  <c:v>0.2132</c:v>
                </c:pt>
                <c:pt idx="3952">
                  <c:v>0.2132</c:v>
                </c:pt>
                <c:pt idx="3953">
                  <c:v>0.2132</c:v>
                </c:pt>
                <c:pt idx="3954">
                  <c:v>0.2132</c:v>
                </c:pt>
                <c:pt idx="3955">
                  <c:v>0.2132</c:v>
                </c:pt>
                <c:pt idx="3956">
                  <c:v>0.2132</c:v>
                </c:pt>
                <c:pt idx="3957">
                  <c:v>0.2132</c:v>
                </c:pt>
                <c:pt idx="3958">
                  <c:v>0.2132</c:v>
                </c:pt>
                <c:pt idx="3959">
                  <c:v>0.2132</c:v>
                </c:pt>
                <c:pt idx="3960">
                  <c:v>0.2132</c:v>
                </c:pt>
                <c:pt idx="3961">
                  <c:v>0.2132</c:v>
                </c:pt>
                <c:pt idx="3962">
                  <c:v>0.23150000000000001</c:v>
                </c:pt>
                <c:pt idx="3963">
                  <c:v>0.23150000000000001</c:v>
                </c:pt>
                <c:pt idx="3964">
                  <c:v>0.2132</c:v>
                </c:pt>
                <c:pt idx="3965">
                  <c:v>0.2132</c:v>
                </c:pt>
                <c:pt idx="3966">
                  <c:v>0.23150000000000001</c:v>
                </c:pt>
                <c:pt idx="3967">
                  <c:v>0.23150000000000001</c:v>
                </c:pt>
                <c:pt idx="3968">
                  <c:v>0.23150000000000001</c:v>
                </c:pt>
                <c:pt idx="3969">
                  <c:v>0.23150000000000001</c:v>
                </c:pt>
                <c:pt idx="3970">
                  <c:v>0.23150000000000001</c:v>
                </c:pt>
                <c:pt idx="3971">
                  <c:v>0.23150000000000001</c:v>
                </c:pt>
                <c:pt idx="3972">
                  <c:v>0.23150000000000001</c:v>
                </c:pt>
                <c:pt idx="3973">
                  <c:v>0.2132</c:v>
                </c:pt>
                <c:pt idx="3974">
                  <c:v>0.2132</c:v>
                </c:pt>
                <c:pt idx="3975">
                  <c:v>0.26219999999999999</c:v>
                </c:pt>
                <c:pt idx="3976">
                  <c:v>0.26219999999999999</c:v>
                </c:pt>
                <c:pt idx="3977">
                  <c:v>0.26219999999999999</c:v>
                </c:pt>
                <c:pt idx="3978">
                  <c:v>0.26219999999999999</c:v>
                </c:pt>
                <c:pt idx="3979">
                  <c:v>0.26200000000000001</c:v>
                </c:pt>
                <c:pt idx="3980">
                  <c:v>0.26200000000000001</c:v>
                </c:pt>
                <c:pt idx="3981">
                  <c:v>0.26200000000000001</c:v>
                </c:pt>
                <c:pt idx="3982">
                  <c:v>0.26200000000000001</c:v>
                </c:pt>
                <c:pt idx="3983">
                  <c:v>0.21990000000000001</c:v>
                </c:pt>
                <c:pt idx="3984">
                  <c:v>0.21990000000000001</c:v>
                </c:pt>
                <c:pt idx="3985">
                  <c:v>0.21990000000000001</c:v>
                </c:pt>
                <c:pt idx="3986">
                  <c:v>0.21990000000000001</c:v>
                </c:pt>
                <c:pt idx="3987">
                  <c:v>0.21990000000000001</c:v>
                </c:pt>
                <c:pt idx="3988">
                  <c:v>0.21990000000000001</c:v>
                </c:pt>
                <c:pt idx="3989">
                  <c:v>0.21990000000000001</c:v>
                </c:pt>
                <c:pt idx="3990">
                  <c:v>0.21990000000000001</c:v>
                </c:pt>
                <c:pt idx="3991">
                  <c:v>0.21990000000000001</c:v>
                </c:pt>
                <c:pt idx="3992">
                  <c:v>0.21990000000000001</c:v>
                </c:pt>
                <c:pt idx="3993">
                  <c:v>0.26200000000000001</c:v>
                </c:pt>
                <c:pt idx="3994">
                  <c:v>0.26200000000000001</c:v>
                </c:pt>
                <c:pt idx="3995">
                  <c:v>0.26200000000000001</c:v>
                </c:pt>
                <c:pt idx="3996">
                  <c:v>0.26200000000000001</c:v>
                </c:pt>
                <c:pt idx="3997">
                  <c:v>0.26200000000000001</c:v>
                </c:pt>
                <c:pt idx="3998">
                  <c:v>0.21990000000000001</c:v>
                </c:pt>
                <c:pt idx="3999">
                  <c:v>0.21990000000000001</c:v>
                </c:pt>
                <c:pt idx="4000">
                  <c:v>0.21990000000000001</c:v>
                </c:pt>
                <c:pt idx="4001">
                  <c:v>0.21990000000000001</c:v>
                </c:pt>
                <c:pt idx="4002">
                  <c:v>0.21990000000000001</c:v>
                </c:pt>
                <c:pt idx="4003">
                  <c:v>0.21990000000000001</c:v>
                </c:pt>
                <c:pt idx="4004">
                  <c:v>0.21990000000000001</c:v>
                </c:pt>
                <c:pt idx="4005">
                  <c:v>0.26200000000000001</c:v>
                </c:pt>
                <c:pt idx="4006">
                  <c:v>0.26200000000000001</c:v>
                </c:pt>
                <c:pt idx="4007">
                  <c:v>0.26200000000000001</c:v>
                </c:pt>
                <c:pt idx="4008">
                  <c:v>0.26200000000000001</c:v>
                </c:pt>
                <c:pt idx="4009">
                  <c:v>0.21290000000000001</c:v>
                </c:pt>
                <c:pt idx="4010">
                  <c:v>0.21290000000000001</c:v>
                </c:pt>
                <c:pt idx="4011">
                  <c:v>0.21290000000000001</c:v>
                </c:pt>
                <c:pt idx="4012">
                  <c:v>0.23089999999999999</c:v>
                </c:pt>
                <c:pt idx="4013">
                  <c:v>0.23089999999999999</c:v>
                </c:pt>
                <c:pt idx="4014">
                  <c:v>0.23089999999999999</c:v>
                </c:pt>
                <c:pt idx="4015">
                  <c:v>0.23089999999999999</c:v>
                </c:pt>
                <c:pt idx="4016">
                  <c:v>0.23089999999999999</c:v>
                </c:pt>
                <c:pt idx="4017">
                  <c:v>0.23089999999999999</c:v>
                </c:pt>
                <c:pt idx="4018">
                  <c:v>0.23089999999999999</c:v>
                </c:pt>
                <c:pt idx="4019">
                  <c:v>0.23089999999999999</c:v>
                </c:pt>
                <c:pt idx="4020">
                  <c:v>0.23089999999999999</c:v>
                </c:pt>
                <c:pt idx="4021">
                  <c:v>0.23089999999999999</c:v>
                </c:pt>
                <c:pt idx="4022">
                  <c:v>0.26040000000000002</c:v>
                </c:pt>
                <c:pt idx="4023">
                  <c:v>0.26040000000000002</c:v>
                </c:pt>
                <c:pt idx="4024">
                  <c:v>0.26040000000000002</c:v>
                </c:pt>
                <c:pt idx="4025">
                  <c:v>0.23089999999999999</c:v>
                </c:pt>
                <c:pt idx="4026">
                  <c:v>0.23089999999999999</c:v>
                </c:pt>
                <c:pt idx="4027">
                  <c:v>0.23039999999999999</c:v>
                </c:pt>
                <c:pt idx="4028">
                  <c:v>0.2586</c:v>
                </c:pt>
                <c:pt idx="4029">
                  <c:v>0.23039999999999999</c:v>
                </c:pt>
                <c:pt idx="4030">
                  <c:v>0.23039999999999999</c:v>
                </c:pt>
                <c:pt idx="4031">
                  <c:v>0.2586</c:v>
                </c:pt>
                <c:pt idx="4032">
                  <c:v>0.23039999999999999</c:v>
                </c:pt>
                <c:pt idx="4033">
                  <c:v>0.23039999999999999</c:v>
                </c:pt>
                <c:pt idx="4034">
                  <c:v>0.23039999999999999</c:v>
                </c:pt>
                <c:pt idx="4035">
                  <c:v>0.23039999999999999</c:v>
                </c:pt>
                <c:pt idx="4036">
                  <c:v>0.23039999999999999</c:v>
                </c:pt>
                <c:pt idx="4037">
                  <c:v>0.2586</c:v>
                </c:pt>
                <c:pt idx="4038">
                  <c:v>0.23039999999999999</c:v>
                </c:pt>
                <c:pt idx="4039">
                  <c:v>0.2586</c:v>
                </c:pt>
                <c:pt idx="4040">
                  <c:v>0.2586</c:v>
                </c:pt>
                <c:pt idx="4041">
                  <c:v>0.26179999999999998</c:v>
                </c:pt>
                <c:pt idx="4042">
                  <c:v>0.26179999999999998</c:v>
                </c:pt>
                <c:pt idx="4043">
                  <c:v>0.26179999999999998</c:v>
                </c:pt>
                <c:pt idx="4044">
                  <c:v>0.26179999999999998</c:v>
                </c:pt>
                <c:pt idx="4045">
                  <c:v>0.26179999999999998</c:v>
                </c:pt>
                <c:pt idx="4046">
                  <c:v>0.26179999999999998</c:v>
                </c:pt>
                <c:pt idx="4047">
                  <c:v>0.26179999999999998</c:v>
                </c:pt>
                <c:pt idx="4048">
                  <c:v>0.26179999999999998</c:v>
                </c:pt>
                <c:pt idx="4049">
                  <c:v>0.26179999999999998</c:v>
                </c:pt>
                <c:pt idx="4050">
                  <c:v>0.26179999999999998</c:v>
                </c:pt>
                <c:pt idx="4051">
                  <c:v>0.26179999999999998</c:v>
                </c:pt>
                <c:pt idx="4052">
                  <c:v>0.26179999999999998</c:v>
                </c:pt>
                <c:pt idx="4053">
                  <c:v>0.26179999999999998</c:v>
                </c:pt>
                <c:pt idx="4054">
                  <c:v>0.26179999999999998</c:v>
                </c:pt>
                <c:pt idx="4055">
                  <c:v>0.26179999999999998</c:v>
                </c:pt>
                <c:pt idx="4056">
                  <c:v>0.26179999999999998</c:v>
                </c:pt>
                <c:pt idx="4057">
                  <c:v>0.26179999999999998</c:v>
                </c:pt>
                <c:pt idx="4058">
                  <c:v>0.26179999999999998</c:v>
                </c:pt>
                <c:pt idx="4059">
                  <c:v>0.26179999999999998</c:v>
                </c:pt>
                <c:pt idx="4060">
                  <c:v>0.26179999999999998</c:v>
                </c:pt>
                <c:pt idx="4061">
                  <c:v>0.26179999999999998</c:v>
                </c:pt>
                <c:pt idx="4062">
                  <c:v>0.26179999999999998</c:v>
                </c:pt>
                <c:pt idx="4063">
                  <c:v>0.26179999999999998</c:v>
                </c:pt>
                <c:pt idx="4064">
                  <c:v>0.26179999999999998</c:v>
                </c:pt>
                <c:pt idx="4065">
                  <c:v>0.26179999999999998</c:v>
                </c:pt>
                <c:pt idx="4066">
                  <c:v>0.26179999999999998</c:v>
                </c:pt>
                <c:pt idx="4067">
                  <c:v>0.23039999999999999</c:v>
                </c:pt>
                <c:pt idx="4068">
                  <c:v>0.23039999999999999</c:v>
                </c:pt>
                <c:pt idx="4069">
                  <c:v>0.23039999999999999</c:v>
                </c:pt>
                <c:pt idx="4070">
                  <c:v>0.23039999999999999</c:v>
                </c:pt>
                <c:pt idx="4071">
                  <c:v>0.23039999999999999</c:v>
                </c:pt>
                <c:pt idx="4072">
                  <c:v>0.23039999999999999</c:v>
                </c:pt>
                <c:pt idx="4073">
                  <c:v>0.23039999999999999</c:v>
                </c:pt>
                <c:pt idx="4074">
                  <c:v>0.2586</c:v>
                </c:pt>
                <c:pt idx="4075">
                  <c:v>0.2616</c:v>
                </c:pt>
                <c:pt idx="4076">
                  <c:v>0.2616</c:v>
                </c:pt>
                <c:pt idx="4077">
                  <c:v>0.21870000000000001</c:v>
                </c:pt>
                <c:pt idx="4078">
                  <c:v>0.21870000000000001</c:v>
                </c:pt>
                <c:pt idx="4079">
                  <c:v>0.21870000000000001</c:v>
                </c:pt>
                <c:pt idx="4080">
                  <c:v>0.21870000000000001</c:v>
                </c:pt>
                <c:pt idx="4081">
                  <c:v>0.21870000000000001</c:v>
                </c:pt>
                <c:pt idx="4082">
                  <c:v>0.21870000000000001</c:v>
                </c:pt>
                <c:pt idx="4083">
                  <c:v>0.21870000000000001</c:v>
                </c:pt>
                <c:pt idx="4084">
                  <c:v>0.21870000000000001</c:v>
                </c:pt>
                <c:pt idx="4085">
                  <c:v>0.21870000000000001</c:v>
                </c:pt>
                <c:pt idx="4086">
                  <c:v>0.21870000000000001</c:v>
                </c:pt>
                <c:pt idx="4087">
                  <c:v>0.21870000000000001</c:v>
                </c:pt>
                <c:pt idx="4088">
                  <c:v>0.2084</c:v>
                </c:pt>
                <c:pt idx="4089">
                  <c:v>0.2084</c:v>
                </c:pt>
                <c:pt idx="4090">
                  <c:v>0.2084</c:v>
                </c:pt>
                <c:pt idx="4091">
                  <c:v>0.2084</c:v>
                </c:pt>
                <c:pt idx="4092">
                  <c:v>0.2084</c:v>
                </c:pt>
                <c:pt idx="4093">
                  <c:v>0.2084</c:v>
                </c:pt>
                <c:pt idx="4094">
                  <c:v>0.2084</c:v>
                </c:pt>
                <c:pt idx="4095">
                  <c:v>0.2084</c:v>
                </c:pt>
                <c:pt idx="4096">
                  <c:v>0.2084</c:v>
                </c:pt>
                <c:pt idx="4097">
                  <c:v>0.2084</c:v>
                </c:pt>
                <c:pt idx="4098">
                  <c:v>0.2084</c:v>
                </c:pt>
                <c:pt idx="4099">
                  <c:v>0.2084</c:v>
                </c:pt>
                <c:pt idx="4100">
                  <c:v>0.2084</c:v>
                </c:pt>
                <c:pt idx="4101">
                  <c:v>0.2084</c:v>
                </c:pt>
                <c:pt idx="4102">
                  <c:v>0.24610000000000001</c:v>
                </c:pt>
                <c:pt idx="4103">
                  <c:v>0.24610000000000001</c:v>
                </c:pt>
                <c:pt idx="4104">
                  <c:v>0.24610000000000001</c:v>
                </c:pt>
                <c:pt idx="4105">
                  <c:v>0.24610000000000001</c:v>
                </c:pt>
                <c:pt idx="4106">
                  <c:v>0.24610000000000001</c:v>
                </c:pt>
                <c:pt idx="4107">
                  <c:v>0.24610000000000001</c:v>
                </c:pt>
                <c:pt idx="4108">
                  <c:v>0.24610000000000001</c:v>
                </c:pt>
                <c:pt idx="4109">
                  <c:v>0.24610000000000001</c:v>
                </c:pt>
                <c:pt idx="4110">
                  <c:v>0.24610000000000001</c:v>
                </c:pt>
                <c:pt idx="4111">
                  <c:v>0.24610000000000001</c:v>
                </c:pt>
                <c:pt idx="4112">
                  <c:v>0.24610000000000001</c:v>
                </c:pt>
                <c:pt idx="4113">
                  <c:v>0.24610000000000001</c:v>
                </c:pt>
                <c:pt idx="4114">
                  <c:v>0.24610000000000001</c:v>
                </c:pt>
                <c:pt idx="4115">
                  <c:v>0.24610000000000001</c:v>
                </c:pt>
                <c:pt idx="4116">
                  <c:v>0.24610000000000001</c:v>
                </c:pt>
                <c:pt idx="4117">
                  <c:v>0.24610000000000001</c:v>
                </c:pt>
                <c:pt idx="4118">
                  <c:v>0.24610000000000001</c:v>
                </c:pt>
                <c:pt idx="4119">
                  <c:v>0.24610000000000001</c:v>
                </c:pt>
                <c:pt idx="4120">
                  <c:v>0.24610000000000001</c:v>
                </c:pt>
                <c:pt idx="4121">
                  <c:v>0.2084</c:v>
                </c:pt>
                <c:pt idx="4122">
                  <c:v>0.2084</c:v>
                </c:pt>
                <c:pt idx="4123">
                  <c:v>0.26169999999999999</c:v>
                </c:pt>
                <c:pt idx="4124">
                  <c:v>0.20799999999999999</c:v>
                </c:pt>
                <c:pt idx="4125">
                  <c:v>0.21820000000000001</c:v>
                </c:pt>
                <c:pt idx="4126">
                  <c:v>0.26819999999999999</c:v>
                </c:pt>
                <c:pt idx="4127">
                  <c:v>0.21820000000000001</c:v>
                </c:pt>
                <c:pt idx="4128">
                  <c:v>0.21820000000000001</c:v>
                </c:pt>
                <c:pt idx="4129">
                  <c:v>0.21820000000000001</c:v>
                </c:pt>
                <c:pt idx="4130">
                  <c:v>0.21820000000000001</c:v>
                </c:pt>
                <c:pt idx="4131">
                  <c:v>0.21820000000000001</c:v>
                </c:pt>
                <c:pt idx="4132">
                  <c:v>0.21820000000000001</c:v>
                </c:pt>
                <c:pt idx="4133">
                  <c:v>0.20799999999999999</c:v>
                </c:pt>
                <c:pt idx="4134">
                  <c:v>0.20799999999999999</c:v>
                </c:pt>
                <c:pt idx="4135">
                  <c:v>0.21820000000000001</c:v>
                </c:pt>
                <c:pt idx="4136">
                  <c:v>0.21820000000000001</c:v>
                </c:pt>
                <c:pt idx="4137">
                  <c:v>0.21820000000000001</c:v>
                </c:pt>
                <c:pt idx="4138">
                  <c:v>0.21820000000000001</c:v>
                </c:pt>
                <c:pt idx="4139">
                  <c:v>0.21820000000000001</c:v>
                </c:pt>
                <c:pt idx="4140">
                  <c:v>0.21820000000000001</c:v>
                </c:pt>
                <c:pt idx="4141">
                  <c:v>0.21820000000000001</c:v>
                </c:pt>
                <c:pt idx="4142">
                  <c:v>0.21820000000000001</c:v>
                </c:pt>
                <c:pt idx="4143">
                  <c:v>0.21820000000000001</c:v>
                </c:pt>
                <c:pt idx="4144">
                  <c:v>0.21210000000000001</c:v>
                </c:pt>
                <c:pt idx="4145">
                  <c:v>0.21210000000000001</c:v>
                </c:pt>
                <c:pt idx="4146">
                  <c:v>0.21210000000000001</c:v>
                </c:pt>
                <c:pt idx="4147">
                  <c:v>0.21210000000000001</c:v>
                </c:pt>
                <c:pt idx="4148">
                  <c:v>0.21210000000000001</c:v>
                </c:pt>
                <c:pt idx="4149">
                  <c:v>0.21210000000000001</c:v>
                </c:pt>
                <c:pt idx="4150">
                  <c:v>0.21210000000000001</c:v>
                </c:pt>
                <c:pt idx="4151">
                  <c:v>0.21210000000000001</c:v>
                </c:pt>
                <c:pt idx="4152">
                  <c:v>0.21210000000000001</c:v>
                </c:pt>
                <c:pt idx="4153">
                  <c:v>0.22939999999999999</c:v>
                </c:pt>
                <c:pt idx="4154">
                  <c:v>0.22939999999999999</c:v>
                </c:pt>
                <c:pt idx="4155">
                  <c:v>0.22939999999999999</c:v>
                </c:pt>
                <c:pt idx="4156">
                  <c:v>0.22939999999999999</c:v>
                </c:pt>
                <c:pt idx="4157">
                  <c:v>0.22939999999999999</c:v>
                </c:pt>
                <c:pt idx="4158">
                  <c:v>0.22939999999999999</c:v>
                </c:pt>
                <c:pt idx="4159">
                  <c:v>0.22939999999999999</c:v>
                </c:pt>
                <c:pt idx="4160">
                  <c:v>0.22939999999999999</c:v>
                </c:pt>
                <c:pt idx="4161">
                  <c:v>0.22939999999999999</c:v>
                </c:pt>
                <c:pt idx="4162">
                  <c:v>0.22939999999999999</c:v>
                </c:pt>
                <c:pt idx="4163">
                  <c:v>0.22939999999999999</c:v>
                </c:pt>
                <c:pt idx="4164">
                  <c:v>0.22939999999999999</c:v>
                </c:pt>
                <c:pt idx="4165">
                  <c:v>0.22939999999999999</c:v>
                </c:pt>
                <c:pt idx="4166">
                  <c:v>0.22939999999999999</c:v>
                </c:pt>
                <c:pt idx="4167">
                  <c:v>0.22939999999999999</c:v>
                </c:pt>
                <c:pt idx="4168">
                  <c:v>0.25700000000000001</c:v>
                </c:pt>
                <c:pt idx="4169">
                  <c:v>0.25700000000000001</c:v>
                </c:pt>
                <c:pt idx="4170">
                  <c:v>0.25700000000000001</c:v>
                </c:pt>
                <c:pt idx="4171">
                  <c:v>0.25619999999999998</c:v>
                </c:pt>
                <c:pt idx="4172">
                  <c:v>0.22889999999999999</c:v>
                </c:pt>
                <c:pt idx="4173">
                  <c:v>0.25619999999999998</c:v>
                </c:pt>
                <c:pt idx="4174">
                  <c:v>0.25619999999999998</c:v>
                </c:pt>
                <c:pt idx="4175">
                  <c:v>0.26119999999999999</c:v>
                </c:pt>
                <c:pt idx="4176">
                  <c:v>0.26119999999999999</c:v>
                </c:pt>
                <c:pt idx="4177">
                  <c:v>0.26119999999999999</c:v>
                </c:pt>
                <c:pt idx="4178">
                  <c:v>0.26119999999999999</c:v>
                </c:pt>
                <c:pt idx="4179">
                  <c:v>0.26119999999999999</c:v>
                </c:pt>
                <c:pt idx="4180">
                  <c:v>0.26119999999999999</c:v>
                </c:pt>
                <c:pt idx="4181">
                  <c:v>0.26119999999999999</c:v>
                </c:pt>
                <c:pt idx="4182">
                  <c:v>0.26119999999999999</c:v>
                </c:pt>
                <c:pt idx="4183">
                  <c:v>0.26119999999999999</c:v>
                </c:pt>
                <c:pt idx="4184">
                  <c:v>0.26119999999999999</c:v>
                </c:pt>
                <c:pt idx="4185">
                  <c:v>0.21759999999999999</c:v>
                </c:pt>
                <c:pt idx="4186">
                  <c:v>0.21759999999999999</c:v>
                </c:pt>
                <c:pt idx="4187">
                  <c:v>0.21759999999999999</c:v>
                </c:pt>
                <c:pt idx="4188">
                  <c:v>0.21759999999999999</c:v>
                </c:pt>
                <c:pt idx="4189">
                  <c:v>0.21759999999999999</c:v>
                </c:pt>
                <c:pt idx="4190">
                  <c:v>0.21759999999999999</c:v>
                </c:pt>
                <c:pt idx="4191">
                  <c:v>0.21759999999999999</c:v>
                </c:pt>
                <c:pt idx="4192">
                  <c:v>0.21759999999999999</c:v>
                </c:pt>
                <c:pt idx="4193">
                  <c:v>0.20760000000000001</c:v>
                </c:pt>
                <c:pt idx="4194">
                  <c:v>0.20760000000000001</c:v>
                </c:pt>
                <c:pt idx="4195">
                  <c:v>0.20760000000000001</c:v>
                </c:pt>
                <c:pt idx="4196">
                  <c:v>0.20760000000000001</c:v>
                </c:pt>
                <c:pt idx="4197">
                  <c:v>0.20760000000000001</c:v>
                </c:pt>
                <c:pt idx="4198">
                  <c:v>0.20760000000000001</c:v>
                </c:pt>
                <c:pt idx="4199">
                  <c:v>0.20760000000000001</c:v>
                </c:pt>
                <c:pt idx="4200">
                  <c:v>0.21759999999999999</c:v>
                </c:pt>
                <c:pt idx="4201">
                  <c:v>0.26119999999999999</c:v>
                </c:pt>
                <c:pt idx="4202">
                  <c:v>0.21179999999999999</c:v>
                </c:pt>
                <c:pt idx="4203">
                  <c:v>0.26119999999999999</c:v>
                </c:pt>
                <c:pt idx="4204">
                  <c:v>0.26119999999999999</c:v>
                </c:pt>
                <c:pt idx="4205">
                  <c:v>0.26119999999999999</c:v>
                </c:pt>
                <c:pt idx="4206">
                  <c:v>0.26119999999999999</c:v>
                </c:pt>
                <c:pt idx="4207">
                  <c:v>0.21759999999999999</c:v>
                </c:pt>
                <c:pt idx="4208">
                  <c:v>0.26119999999999999</c:v>
                </c:pt>
                <c:pt idx="4209">
                  <c:v>0.26119999999999999</c:v>
                </c:pt>
                <c:pt idx="4210">
                  <c:v>0.26119999999999999</c:v>
                </c:pt>
                <c:pt idx="4211">
                  <c:v>0.26119999999999999</c:v>
                </c:pt>
                <c:pt idx="4212">
                  <c:v>0.26119999999999999</c:v>
                </c:pt>
                <c:pt idx="4213">
                  <c:v>0.21759999999999999</c:v>
                </c:pt>
                <c:pt idx="4214">
                  <c:v>0.26119999999999999</c:v>
                </c:pt>
                <c:pt idx="4215">
                  <c:v>0.26119999999999999</c:v>
                </c:pt>
                <c:pt idx="4216">
                  <c:v>0.21179999999999999</c:v>
                </c:pt>
                <c:pt idx="4217">
                  <c:v>0.26119999999999999</c:v>
                </c:pt>
                <c:pt idx="4218">
                  <c:v>0.21759999999999999</c:v>
                </c:pt>
                <c:pt idx="4219">
                  <c:v>0.21709999999999999</c:v>
                </c:pt>
                <c:pt idx="4220">
                  <c:v>0.21149999999999999</c:v>
                </c:pt>
                <c:pt idx="4221">
                  <c:v>0.19570000000000001</c:v>
                </c:pt>
                <c:pt idx="4222">
                  <c:v>0.19570000000000001</c:v>
                </c:pt>
                <c:pt idx="4223">
                  <c:v>0.19570000000000001</c:v>
                </c:pt>
                <c:pt idx="4224">
                  <c:v>0.19570000000000001</c:v>
                </c:pt>
                <c:pt idx="4225">
                  <c:v>0.19570000000000001</c:v>
                </c:pt>
                <c:pt idx="4226">
                  <c:v>0.19570000000000001</c:v>
                </c:pt>
                <c:pt idx="4227">
                  <c:v>0.20730000000000001</c:v>
                </c:pt>
                <c:pt idx="4228">
                  <c:v>0.20730000000000001</c:v>
                </c:pt>
                <c:pt idx="4229">
                  <c:v>0.20730000000000001</c:v>
                </c:pt>
                <c:pt idx="4230">
                  <c:v>0.20730000000000001</c:v>
                </c:pt>
                <c:pt idx="4231">
                  <c:v>0.20730000000000001</c:v>
                </c:pt>
                <c:pt idx="4232">
                  <c:v>0.20730000000000001</c:v>
                </c:pt>
                <c:pt idx="4233">
                  <c:v>0.20730000000000001</c:v>
                </c:pt>
                <c:pt idx="4234">
                  <c:v>0.20730000000000001</c:v>
                </c:pt>
                <c:pt idx="4235">
                  <c:v>0.18920000000000001</c:v>
                </c:pt>
                <c:pt idx="4236">
                  <c:v>0.18920000000000001</c:v>
                </c:pt>
                <c:pt idx="4237">
                  <c:v>0.18920000000000001</c:v>
                </c:pt>
                <c:pt idx="4238">
                  <c:v>0.18920000000000001</c:v>
                </c:pt>
                <c:pt idx="4239">
                  <c:v>0.18920000000000001</c:v>
                </c:pt>
                <c:pt idx="4240">
                  <c:v>0.18920000000000001</c:v>
                </c:pt>
                <c:pt idx="4241">
                  <c:v>0.26500000000000001</c:v>
                </c:pt>
                <c:pt idx="4242">
                  <c:v>0.26500000000000001</c:v>
                </c:pt>
                <c:pt idx="4243">
                  <c:v>0.26500000000000001</c:v>
                </c:pt>
                <c:pt idx="4244">
                  <c:v>0.26500000000000001</c:v>
                </c:pt>
                <c:pt idx="4245">
                  <c:v>0.26500000000000001</c:v>
                </c:pt>
                <c:pt idx="4246">
                  <c:v>0.26500000000000001</c:v>
                </c:pt>
                <c:pt idx="4247">
                  <c:v>0.26500000000000001</c:v>
                </c:pt>
                <c:pt idx="4248">
                  <c:v>0.26500000000000001</c:v>
                </c:pt>
                <c:pt idx="4249">
                  <c:v>0.18920000000000001</c:v>
                </c:pt>
                <c:pt idx="4250">
                  <c:v>0.18920000000000001</c:v>
                </c:pt>
                <c:pt idx="4251">
                  <c:v>0.18920000000000001</c:v>
                </c:pt>
                <c:pt idx="4252">
                  <c:v>0.20730000000000001</c:v>
                </c:pt>
                <c:pt idx="4253">
                  <c:v>0.20730000000000001</c:v>
                </c:pt>
                <c:pt idx="4254">
                  <c:v>0.20730000000000001</c:v>
                </c:pt>
                <c:pt idx="4255">
                  <c:v>0.21709999999999999</c:v>
                </c:pt>
                <c:pt idx="4256">
                  <c:v>0.21709999999999999</c:v>
                </c:pt>
                <c:pt idx="4257">
                  <c:v>0.21709999999999999</c:v>
                </c:pt>
                <c:pt idx="4258">
                  <c:v>0.21709999999999999</c:v>
                </c:pt>
                <c:pt idx="4259">
                  <c:v>0.21709999999999999</c:v>
                </c:pt>
                <c:pt idx="4260">
                  <c:v>0.21709999999999999</c:v>
                </c:pt>
                <c:pt idx="4261">
                  <c:v>0.21709999999999999</c:v>
                </c:pt>
                <c:pt idx="4262">
                  <c:v>0.21709999999999999</c:v>
                </c:pt>
                <c:pt idx="4263">
                  <c:v>0.21709999999999999</c:v>
                </c:pt>
                <c:pt idx="4264">
                  <c:v>0.20730000000000001</c:v>
                </c:pt>
                <c:pt idx="4265">
                  <c:v>0.19570000000000001</c:v>
                </c:pt>
                <c:pt idx="4266">
                  <c:v>0.19570000000000001</c:v>
                </c:pt>
                <c:pt idx="4267">
                  <c:v>0.19550000000000001</c:v>
                </c:pt>
                <c:pt idx="4268">
                  <c:v>0.19550000000000001</c:v>
                </c:pt>
                <c:pt idx="4269">
                  <c:v>0.19550000000000001</c:v>
                </c:pt>
                <c:pt idx="4270">
                  <c:v>0.19550000000000001</c:v>
                </c:pt>
                <c:pt idx="4271">
                  <c:v>0.19550000000000001</c:v>
                </c:pt>
                <c:pt idx="4272">
                  <c:v>0.2281</c:v>
                </c:pt>
                <c:pt idx="4273">
                  <c:v>0.21129999999999999</c:v>
                </c:pt>
                <c:pt idx="4274">
                  <c:v>0.2281</c:v>
                </c:pt>
                <c:pt idx="4275">
                  <c:v>0.2281</c:v>
                </c:pt>
                <c:pt idx="4276">
                  <c:v>0.2281</c:v>
                </c:pt>
                <c:pt idx="4277">
                  <c:v>0.21129999999999999</c:v>
                </c:pt>
                <c:pt idx="4278">
                  <c:v>0.21129999999999999</c:v>
                </c:pt>
                <c:pt idx="4279">
                  <c:v>0.21129999999999999</c:v>
                </c:pt>
                <c:pt idx="4280">
                  <c:v>0.21129999999999999</c:v>
                </c:pt>
                <c:pt idx="4281">
                  <c:v>0.21129999999999999</c:v>
                </c:pt>
                <c:pt idx="4282">
                  <c:v>0.21129999999999999</c:v>
                </c:pt>
                <c:pt idx="4283">
                  <c:v>0.21129999999999999</c:v>
                </c:pt>
                <c:pt idx="4284">
                  <c:v>0.21129999999999999</c:v>
                </c:pt>
                <c:pt idx="4285">
                  <c:v>0.21129999999999999</c:v>
                </c:pt>
                <c:pt idx="4286">
                  <c:v>0.19550000000000001</c:v>
                </c:pt>
                <c:pt idx="4287">
                  <c:v>0.21129999999999999</c:v>
                </c:pt>
                <c:pt idx="4288">
                  <c:v>0.19550000000000001</c:v>
                </c:pt>
                <c:pt idx="4289">
                  <c:v>0.19550000000000001</c:v>
                </c:pt>
                <c:pt idx="4290">
                  <c:v>0.19550000000000001</c:v>
                </c:pt>
                <c:pt idx="4291">
                  <c:v>0.19550000000000001</c:v>
                </c:pt>
                <c:pt idx="4292">
                  <c:v>0.19550000000000001</c:v>
                </c:pt>
                <c:pt idx="4293">
                  <c:v>0.19550000000000001</c:v>
                </c:pt>
                <c:pt idx="4294">
                  <c:v>0.19550000000000001</c:v>
                </c:pt>
                <c:pt idx="4295">
                  <c:v>0.19550000000000001</c:v>
                </c:pt>
                <c:pt idx="4296">
                  <c:v>0.19550000000000001</c:v>
                </c:pt>
                <c:pt idx="4297">
                  <c:v>0.19550000000000001</c:v>
                </c:pt>
                <c:pt idx="4298">
                  <c:v>0.21129999999999999</c:v>
                </c:pt>
                <c:pt idx="4299">
                  <c:v>0.21129999999999999</c:v>
                </c:pt>
                <c:pt idx="4300">
                  <c:v>0.21129999999999999</c:v>
                </c:pt>
                <c:pt idx="4301">
                  <c:v>0.21129999999999999</c:v>
                </c:pt>
                <c:pt idx="4302">
                  <c:v>0.2281</c:v>
                </c:pt>
                <c:pt idx="4303">
                  <c:v>0.2281</c:v>
                </c:pt>
                <c:pt idx="4304">
                  <c:v>0.26079999999999998</c:v>
                </c:pt>
                <c:pt idx="4305">
                  <c:v>0.26079999999999998</c:v>
                </c:pt>
                <c:pt idx="4306">
                  <c:v>0.26079999999999998</c:v>
                </c:pt>
                <c:pt idx="4307">
                  <c:v>0.26079999999999998</c:v>
                </c:pt>
                <c:pt idx="4308">
                  <c:v>0.26079999999999998</c:v>
                </c:pt>
                <c:pt idx="4309">
                  <c:v>0.26079999999999998</c:v>
                </c:pt>
                <c:pt idx="4310">
                  <c:v>0.26079999999999998</c:v>
                </c:pt>
                <c:pt idx="4311">
                  <c:v>0.26079999999999998</c:v>
                </c:pt>
                <c:pt idx="4312">
                  <c:v>0.26079999999999998</c:v>
                </c:pt>
                <c:pt idx="4313">
                  <c:v>0.26079999999999998</c:v>
                </c:pt>
                <c:pt idx="4314">
                  <c:v>0.26079999999999998</c:v>
                </c:pt>
                <c:pt idx="4315">
                  <c:v>0.2606</c:v>
                </c:pt>
                <c:pt idx="4316">
                  <c:v>0.2606</c:v>
                </c:pt>
                <c:pt idx="4317">
                  <c:v>0.2606</c:v>
                </c:pt>
                <c:pt idx="4318">
                  <c:v>0.2606</c:v>
                </c:pt>
                <c:pt idx="4319">
                  <c:v>0.2606</c:v>
                </c:pt>
                <c:pt idx="4320">
                  <c:v>0.2606</c:v>
                </c:pt>
                <c:pt idx="4321">
                  <c:v>0.2606</c:v>
                </c:pt>
                <c:pt idx="4322">
                  <c:v>0.2606</c:v>
                </c:pt>
                <c:pt idx="4323">
                  <c:v>0.2606</c:v>
                </c:pt>
                <c:pt idx="4324">
                  <c:v>0.2606</c:v>
                </c:pt>
                <c:pt idx="4325">
                  <c:v>0.2606</c:v>
                </c:pt>
                <c:pt idx="4326">
                  <c:v>0.2606</c:v>
                </c:pt>
                <c:pt idx="4327">
                  <c:v>0.2606</c:v>
                </c:pt>
                <c:pt idx="4328">
                  <c:v>0.2606</c:v>
                </c:pt>
                <c:pt idx="4329">
                  <c:v>0.2606</c:v>
                </c:pt>
                <c:pt idx="4330">
                  <c:v>0.2606</c:v>
                </c:pt>
                <c:pt idx="4331">
                  <c:v>0.2606</c:v>
                </c:pt>
                <c:pt idx="4332">
                  <c:v>0.2606</c:v>
                </c:pt>
                <c:pt idx="4333">
                  <c:v>0.2606</c:v>
                </c:pt>
                <c:pt idx="4334">
                  <c:v>0.2606</c:v>
                </c:pt>
                <c:pt idx="4335">
                  <c:v>0.21609999999999999</c:v>
                </c:pt>
                <c:pt idx="4336">
                  <c:v>0.21609999999999999</c:v>
                </c:pt>
                <c:pt idx="4337">
                  <c:v>0.21609999999999999</c:v>
                </c:pt>
                <c:pt idx="4338">
                  <c:v>0.21609999999999999</c:v>
                </c:pt>
                <c:pt idx="4339">
                  <c:v>0.21609999999999999</c:v>
                </c:pt>
                <c:pt idx="4340">
                  <c:v>0.2606</c:v>
                </c:pt>
                <c:pt idx="4341">
                  <c:v>0.2606</c:v>
                </c:pt>
                <c:pt idx="4342">
                  <c:v>0.21609999999999999</c:v>
                </c:pt>
                <c:pt idx="4343">
                  <c:v>0.21609999999999999</c:v>
                </c:pt>
                <c:pt idx="4344">
                  <c:v>0.2606</c:v>
                </c:pt>
                <c:pt idx="4345">
                  <c:v>0.26629999999999998</c:v>
                </c:pt>
                <c:pt idx="4346">
                  <c:v>0.26629999999999998</c:v>
                </c:pt>
                <c:pt idx="4347">
                  <c:v>0.26629999999999998</c:v>
                </c:pt>
                <c:pt idx="4348">
                  <c:v>0.26629999999999998</c:v>
                </c:pt>
                <c:pt idx="4349">
                  <c:v>0.21609999999999999</c:v>
                </c:pt>
                <c:pt idx="4350">
                  <c:v>0.21609999999999999</c:v>
                </c:pt>
                <c:pt idx="4351">
                  <c:v>0.21609999999999999</c:v>
                </c:pt>
                <c:pt idx="4352">
                  <c:v>0.21609999999999999</c:v>
                </c:pt>
                <c:pt idx="4353">
                  <c:v>0.21609999999999999</c:v>
                </c:pt>
                <c:pt idx="4354">
                  <c:v>0.26629999999999998</c:v>
                </c:pt>
                <c:pt idx="4355">
                  <c:v>0.26629999999999998</c:v>
                </c:pt>
                <c:pt idx="4356">
                  <c:v>0.26629999999999998</c:v>
                </c:pt>
                <c:pt idx="4357">
                  <c:v>0.26629999999999998</c:v>
                </c:pt>
                <c:pt idx="4358">
                  <c:v>0.21609999999999999</c:v>
                </c:pt>
                <c:pt idx="4359">
                  <c:v>0.21609999999999999</c:v>
                </c:pt>
                <c:pt idx="4360">
                  <c:v>0.26629999999999998</c:v>
                </c:pt>
                <c:pt idx="4361">
                  <c:v>0.25869999999999999</c:v>
                </c:pt>
                <c:pt idx="4362">
                  <c:v>0.20660000000000001</c:v>
                </c:pt>
                <c:pt idx="4363">
                  <c:v>0.2122</c:v>
                </c:pt>
                <c:pt idx="4364">
                  <c:v>0.25019999999999998</c:v>
                </c:pt>
                <c:pt idx="4365">
                  <c:v>0.25019999999999998</c:v>
                </c:pt>
                <c:pt idx="4366">
                  <c:v>0.25019999999999998</c:v>
                </c:pt>
                <c:pt idx="4367">
                  <c:v>0.25019999999999998</c:v>
                </c:pt>
                <c:pt idx="4368">
                  <c:v>0.25019999999999998</c:v>
                </c:pt>
                <c:pt idx="4369">
                  <c:v>0.2122</c:v>
                </c:pt>
                <c:pt idx="4370">
                  <c:v>0.21560000000000001</c:v>
                </c:pt>
                <c:pt idx="4371">
                  <c:v>0.21560000000000001</c:v>
                </c:pt>
                <c:pt idx="4372">
                  <c:v>0.21560000000000001</c:v>
                </c:pt>
                <c:pt idx="4373">
                  <c:v>0.21560000000000001</c:v>
                </c:pt>
                <c:pt idx="4374">
                  <c:v>0.21560000000000001</c:v>
                </c:pt>
                <c:pt idx="4375">
                  <c:v>0.21560000000000001</c:v>
                </c:pt>
                <c:pt idx="4376">
                  <c:v>0.21560000000000001</c:v>
                </c:pt>
                <c:pt idx="4377">
                  <c:v>0.21560000000000001</c:v>
                </c:pt>
                <c:pt idx="4378">
                  <c:v>0.21920000000000001</c:v>
                </c:pt>
                <c:pt idx="4379">
                  <c:v>0.21920000000000001</c:v>
                </c:pt>
                <c:pt idx="4380">
                  <c:v>0.21920000000000001</c:v>
                </c:pt>
                <c:pt idx="4381">
                  <c:v>0.21920000000000001</c:v>
                </c:pt>
                <c:pt idx="4382">
                  <c:v>0.21920000000000001</c:v>
                </c:pt>
                <c:pt idx="4383">
                  <c:v>0.21920000000000001</c:v>
                </c:pt>
                <c:pt idx="4384">
                  <c:v>0.21920000000000001</c:v>
                </c:pt>
                <c:pt idx="4385">
                  <c:v>0.21920000000000001</c:v>
                </c:pt>
                <c:pt idx="4386">
                  <c:v>0.26640000000000003</c:v>
                </c:pt>
                <c:pt idx="4387">
                  <c:v>0.26640000000000003</c:v>
                </c:pt>
                <c:pt idx="4388">
                  <c:v>0.26640000000000003</c:v>
                </c:pt>
                <c:pt idx="4389">
                  <c:v>0.26640000000000003</c:v>
                </c:pt>
                <c:pt idx="4390">
                  <c:v>0.26640000000000003</c:v>
                </c:pt>
                <c:pt idx="4391">
                  <c:v>0.26640000000000003</c:v>
                </c:pt>
                <c:pt idx="4392">
                  <c:v>0.26640000000000003</c:v>
                </c:pt>
                <c:pt idx="4393">
                  <c:v>0.26640000000000003</c:v>
                </c:pt>
                <c:pt idx="4394">
                  <c:v>0.26640000000000003</c:v>
                </c:pt>
                <c:pt idx="4395">
                  <c:v>0.26640000000000003</c:v>
                </c:pt>
                <c:pt idx="4396">
                  <c:v>0.26640000000000003</c:v>
                </c:pt>
                <c:pt idx="4397">
                  <c:v>0.21560000000000001</c:v>
                </c:pt>
                <c:pt idx="4398">
                  <c:v>0.21560000000000001</c:v>
                </c:pt>
                <c:pt idx="4399">
                  <c:v>0.21560000000000001</c:v>
                </c:pt>
                <c:pt idx="4400">
                  <c:v>0.21560000000000001</c:v>
                </c:pt>
                <c:pt idx="4401">
                  <c:v>0.21560000000000001</c:v>
                </c:pt>
                <c:pt idx="4402">
                  <c:v>0.21560000000000001</c:v>
                </c:pt>
                <c:pt idx="4403">
                  <c:v>0.21560000000000001</c:v>
                </c:pt>
                <c:pt idx="4404">
                  <c:v>0.21560000000000001</c:v>
                </c:pt>
                <c:pt idx="4405">
                  <c:v>0.21560000000000001</c:v>
                </c:pt>
                <c:pt idx="4406">
                  <c:v>0.21560000000000001</c:v>
                </c:pt>
                <c:pt idx="4407">
                  <c:v>0.26640000000000003</c:v>
                </c:pt>
                <c:pt idx="4408">
                  <c:v>0.26640000000000003</c:v>
                </c:pt>
                <c:pt idx="4409">
                  <c:v>0.21560000000000001</c:v>
                </c:pt>
                <c:pt idx="4410">
                  <c:v>0.21560000000000001</c:v>
                </c:pt>
                <c:pt idx="4411">
                  <c:v>0.25480000000000003</c:v>
                </c:pt>
                <c:pt idx="4412">
                  <c:v>0.25480000000000003</c:v>
                </c:pt>
                <c:pt idx="4413">
                  <c:v>0.25480000000000003</c:v>
                </c:pt>
                <c:pt idx="4414">
                  <c:v>0.25480000000000003</c:v>
                </c:pt>
                <c:pt idx="4415">
                  <c:v>0.25480000000000003</c:v>
                </c:pt>
                <c:pt idx="4416">
                  <c:v>0.26469999999999999</c:v>
                </c:pt>
                <c:pt idx="4417">
                  <c:v>0.25480000000000003</c:v>
                </c:pt>
                <c:pt idx="4418">
                  <c:v>0.25480000000000003</c:v>
                </c:pt>
                <c:pt idx="4419">
                  <c:v>0.26469999999999999</c:v>
                </c:pt>
                <c:pt idx="4420">
                  <c:v>0.26469999999999999</c:v>
                </c:pt>
                <c:pt idx="4421">
                  <c:v>0.26469999999999999</c:v>
                </c:pt>
                <c:pt idx="4422">
                  <c:v>0.26469999999999999</c:v>
                </c:pt>
                <c:pt idx="4423">
                  <c:v>0.26469999999999999</c:v>
                </c:pt>
                <c:pt idx="4424">
                  <c:v>0.26469999999999999</c:v>
                </c:pt>
                <c:pt idx="4425">
                  <c:v>0.26469999999999999</c:v>
                </c:pt>
                <c:pt idx="4426">
                  <c:v>0.26469999999999999</c:v>
                </c:pt>
                <c:pt idx="4427">
                  <c:v>0.26469999999999999</c:v>
                </c:pt>
                <c:pt idx="4428">
                  <c:v>0.26469999999999999</c:v>
                </c:pt>
                <c:pt idx="4429">
                  <c:v>0.26469999999999999</c:v>
                </c:pt>
                <c:pt idx="4430">
                  <c:v>0.26469999999999999</c:v>
                </c:pt>
                <c:pt idx="4431">
                  <c:v>0.26469999999999999</c:v>
                </c:pt>
                <c:pt idx="4432">
                  <c:v>0.26469999999999999</c:v>
                </c:pt>
                <c:pt idx="4433">
                  <c:v>0.26469999999999999</c:v>
                </c:pt>
                <c:pt idx="4434">
                  <c:v>0.26469999999999999</c:v>
                </c:pt>
                <c:pt idx="4435">
                  <c:v>0.26469999999999999</c:v>
                </c:pt>
                <c:pt idx="4436">
                  <c:v>0.26469999999999999</c:v>
                </c:pt>
                <c:pt idx="4437">
                  <c:v>0.26469999999999999</c:v>
                </c:pt>
                <c:pt idx="4438">
                  <c:v>0.26469999999999999</c:v>
                </c:pt>
                <c:pt idx="4439">
                  <c:v>0.26469999999999999</c:v>
                </c:pt>
                <c:pt idx="4440">
                  <c:v>0.2112</c:v>
                </c:pt>
                <c:pt idx="4441">
                  <c:v>0.2112</c:v>
                </c:pt>
                <c:pt idx="4442">
                  <c:v>0.25719999999999998</c:v>
                </c:pt>
                <c:pt idx="4443">
                  <c:v>0.25719999999999998</c:v>
                </c:pt>
                <c:pt idx="4444">
                  <c:v>0.20930000000000001</c:v>
                </c:pt>
                <c:pt idx="4445">
                  <c:v>0.20930000000000001</c:v>
                </c:pt>
                <c:pt idx="4446">
                  <c:v>0.20930000000000001</c:v>
                </c:pt>
                <c:pt idx="4447">
                  <c:v>0.20930000000000001</c:v>
                </c:pt>
                <c:pt idx="4448">
                  <c:v>0.20930000000000001</c:v>
                </c:pt>
                <c:pt idx="4449">
                  <c:v>0.20930000000000001</c:v>
                </c:pt>
                <c:pt idx="4450">
                  <c:v>0.20930000000000001</c:v>
                </c:pt>
                <c:pt idx="4451">
                  <c:v>0.20930000000000001</c:v>
                </c:pt>
                <c:pt idx="4452">
                  <c:v>0.20930000000000001</c:v>
                </c:pt>
                <c:pt idx="4453">
                  <c:v>0.20930000000000001</c:v>
                </c:pt>
                <c:pt idx="4454">
                  <c:v>0.20930000000000001</c:v>
                </c:pt>
                <c:pt idx="4455">
                  <c:v>0.20930000000000001</c:v>
                </c:pt>
                <c:pt idx="4456">
                  <c:v>0.20930000000000001</c:v>
                </c:pt>
                <c:pt idx="4457">
                  <c:v>0.20930000000000001</c:v>
                </c:pt>
                <c:pt idx="4458">
                  <c:v>0.20930000000000001</c:v>
                </c:pt>
                <c:pt idx="4459">
                  <c:v>0.20910000000000001</c:v>
                </c:pt>
                <c:pt idx="4460">
                  <c:v>0.18990000000000001</c:v>
                </c:pt>
                <c:pt idx="4461">
                  <c:v>0.18990000000000001</c:v>
                </c:pt>
                <c:pt idx="4462">
                  <c:v>0.18990000000000001</c:v>
                </c:pt>
                <c:pt idx="4463">
                  <c:v>0.18990000000000001</c:v>
                </c:pt>
                <c:pt idx="4464">
                  <c:v>0.18990000000000001</c:v>
                </c:pt>
                <c:pt idx="4465">
                  <c:v>0.18990000000000001</c:v>
                </c:pt>
                <c:pt idx="4466">
                  <c:v>0.18990000000000001</c:v>
                </c:pt>
                <c:pt idx="4467">
                  <c:v>0.18990000000000001</c:v>
                </c:pt>
                <c:pt idx="4468">
                  <c:v>0.18990000000000001</c:v>
                </c:pt>
                <c:pt idx="4469">
                  <c:v>0.18990000000000001</c:v>
                </c:pt>
                <c:pt idx="4470">
                  <c:v>0.18990000000000001</c:v>
                </c:pt>
                <c:pt idx="4471">
                  <c:v>0.18990000000000001</c:v>
                </c:pt>
                <c:pt idx="4472">
                  <c:v>0.18990000000000001</c:v>
                </c:pt>
                <c:pt idx="4473">
                  <c:v>0.18990000000000001</c:v>
                </c:pt>
                <c:pt idx="4474">
                  <c:v>0.2001</c:v>
                </c:pt>
                <c:pt idx="4475">
                  <c:v>0.2001</c:v>
                </c:pt>
                <c:pt idx="4476">
                  <c:v>0.1943</c:v>
                </c:pt>
                <c:pt idx="4477">
                  <c:v>0.1943</c:v>
                </c:pt>
                <c:pt idx="4478">
                  <c:v>0.1943</c:v>
                </c:pt>
                <c:pt idx="4479">
                  <c:v>0.1943</c:v>
                </c:pt>
                <c:pt idx="4480">
                  <c:v>0.1943</c:v>
                </c:pt>
                <c:pt idx="4481">
                  <c:v>0.1943</c:v>
                </c:pt>
                <c:pt idx="4482">
                  <c:v>0.1943</c:v>
                </c:pt>
                <c:pt idx="4483">
                  <c:v>0.2001</c:v>
                </c:pt>
                <c:pt idx="4484">
                  <c:v>0.2001</c:v>
                </c:pt>
                <c:pt idx="4485">
                  <c:v>0.2001</c:v>
                </c:pt>
                <c:pt idx="4486">
                  <c:v>0.2001</c:v>
                </c:pt>
                <c:pt idx="4487">
                  <c:v>0.2001</c:v>
                </c:pt>
                <c:pt idx="4488">
                  <c:v>0.2001</c:v>
                </c:pt>
                <c:pt idx="4489">
                  <c:v>0.2001</c:v>
                </c:pt>
                <c:pt idx="4490">
                  <c:v>0.1943</c:v>
                </c:pt>
                <c:pt idx="4491">
                  <c:v>0.1943</c:v>
                </c:pt>
                <c:pt idx="4492">
                  <c:v>0.1943</c:v>
                </c:pt>
                <c:pt idx="4493">
                  <c:v>0.1943</c:v>
                </c:pt>
                <c:pt idx="4494">
                  <c:v>0.1943</c:v>
                </c:pt>
                <c:pt idx="4495">
                  <c:v>0.1943</c:v>
                </c:pt>
                <c:pt idx="4496">
                  <c:v>0.2001</c:v>
                </c:pt>
                <c:pt idx="4497">
                  <c:v>0.2001</c:v>
                </c:pt>
                <c:pt idx="4498">
                  <c:v>0.2001</c:v>
                </c:pt>
                <c:pt idx="4499">
                  <c:v>0.2001</c:v>
                </c:pt>
                <c:pt idx="4500">
                  <c:v>0.2001</c:v>
                </c:pt>
                <c:pt idx="4501">
                  <c:v>0.2001</c:v>
                </c:pt>
                <c:pt idx="4502">
                  <c:v>0.2001</c:v>
                </c:pt>
                <c:pt idx="4503">
                  <c:v>0.21079999999999999</c:v>
                </c:pt>
                <c:pt idx="4504">
                  <c:v>0.21079999999999999</c:v>
                </c:pt>
                <c:pt idx="4505">
                  <c:v>0.21079999999999999</c:v>
                </c:pt>
                <c:pt idx="4506">
                  <c:v>0.21079999999999999</c:v>
                </c:pt>
                <c:pt idx="4507">
                  <c:v>0.2104</c:v>
                </c:pt>
                <c:pt idx="4508">
                  <c:v>0.2104</c:v>
                </c:pt>
                <c:pt idx="4509">
                  <c:v>0.2104</c:v>
                </c:pt>
                <c:pt idx="4510">
                  <c:v>0.19980000000000001</c:v>
                </c:pt>
                <c:pt idx="4511">
                  <c:v>0.19980000000000001</c:v>
                </c:pt>
                <c:pt idx="4512">
                  <c:v>0.19980000000000001</c:v>
                </c:pt>
                <c:pt idx="4513">
                  <c:v>0.19980000000000001</c:v>
                </c:pt>
                <c:pt idx="4514">
                  <c:v>0.19980000000000001</c:v>
                </c:pt>
                <c:pt idx="4515">
                  <c:v>0.19980000000000001</c:v>
                </c:pt>
                <c:pt idx="4516">
                  <c:v>0.19980000000000001</c:v>
                </c:pt>
                <c:pt idx="4517">
                  <c:v>0.19980000000000001</c:v>
                </c:pt>
                <c:pt idx="4518">
                  <c:v>0.19980000000000001</c:v>
                </c:pt>
                <c:pt idx="4519">
                  <c:v>0.2104</c:v>
                </c:pt>
                <c:pt idx="4520">
                  <c:v>0.2104</c:v>
                </c:pt>
                <c:pt idx="4521">
                  <c:v>0.2104</c:v>
                </c:pt>
                <c:pt idx="4522">
                  <c:v>0.2104</c:v>
                </c:pt>
                <c:pt idx="4523">
                  <c:v>0.2104</c:v>
                </c:pt>
                <c:pt idx="4524">
                  <c:v>0.2104</c:v>
                </c:pt>
                <c:pt idx="4525">
                  <c:v>0.2104</c:v>
                </c:pt>
                <c:pt idx="4526">
                  <c:v>0.2104</c:v>
                </c:pt>
                <c:pt idx="4527">
                  <c:v>0.2104</c:v>
                </c:pt>
                <c:pt idx="4528">
                  <c:v>0.2104</c:v>
                </c:pt>
                <c:pt idx="4529">
                  <c:v>0.2104</c:v>
                </c:pt>
                <c:pt idx="4530">
                  <c:v>0.2104</c:v>
                </c:pt>
                <c:pt idx="4531">
                  <c:v>0.2104</c:v>
                </c:pt>
                <c:pt idx="4532">
                  <c:v>0.2104</c:v>
                </c:pt>
                <c:pt idx="4533">
                  <c:v>0.2104</c:v>
                </c:pt>
                <c:pt idx="4534">
                  <c:v>0.2104</c:v>
                </c:pt>
                <c:pt idx="4535">
                  <c:v>0.2104</c:v>
                </c:pt>
                <c:pt idx="4536">
                  <c:v>0.2104</c:v>
                </c:pt>
                <c:pt idx="4537">
                  <c:v>0.2104</c:v>
                </c:pt>
                <c:pt idx="4538">
                  <c:v>0.2104</c:v>
                </c:pt>
                <c:pt idx="4539">
                  <c:v>0.25679999999999997</c:v>
                </c:pt>
                <c:pt idx="4540">
                  <c:v>0.25679999999999997</c:v>
                </c:pt>
                <c:pt idx="4541">
                  <c:v>0.25679999999999997</c:v>
                </c:pt>
                <c:pt idx="4542">
                  <c:v>0.25679999999999997</c:v>
                </c:pt>
                <c:pt idx="4543">
                  <c:v>0.25679999999999997</c:v>
                </c:pt>
                <c:pt idx="4544">
                  <c:v>0.25679999999999997</c:v>
                </c:pt>
                <c:pt idx="4545">
                  <c:v>0.25679999999999997</c:v>
                </c:pt>
                <c:pt idx="4546">
                  <c:v>0.25679999999999997</c:v>
                </c:pt>
                <c:pt idx="4547">
                  <c:v>0.25679999999999997</c:v>
                </c:pt>
                <c:pt idx="4548">
                  <c:v>0.25679999999999997</c:v>
                </c:pt>
                <c:pt idx="4549">
                  <c:v>0.25679999999999997</c:v>
                </c:pt>
                <c:pt idx="4550">
                  <c:v>0.25679999999999997</c:v>
                </c:pt>
                <c:pt idx="4551">
                  <c:v>0.25679999999999997</c:v>
                </c:pt>
                <c:pt idx="4552">
                  <c:v>0.25679999999999997</c:v>
                </c:pt>
                <c:pt idx="4553">
                  <c:v>0.25679999999999997</c:v>
                </c:pt>
                <c:pt idx="4554">
                  <c:v>0.25679999999999997</c:v>
                </c:pt>
                <c:pt idx="4555">
                  <c:v>0.25659999999999999</c:v>
                </c:pt>
                <c:pt idx="4556">
                  <c:v>0.25659999999999999</c:v>
                </c:pt>
                <c:pt idx="4557">
                  <c:v>0.25659999999999999</c:v>
                </c:pt>
                <c:pt idx="4558">
                  <c:v>0.25659999999999999</c:v>
                </c:pt>
                <c:pt idx="4559">
                  <c:v>0.25659999999999999</c:v>
                </c:pt>
                <c:pt idx="4560">
                  <c:v>0.25659999999999999</c:v>
                </c:pt>
                <c:pt idx="4561">
                  <c:v>0.25659999999999999</c:v>
                </c:pt>
                <c:pt idx="4562">
                  <c:v>0.25659999999999999</c:v>
                </c:pt>
                <c:pt idx="4563">
                  <c:v>0.25659999999999999</c:v>
                </c:pt>
                <c:pt idx="4564">
                  <c:v>0.25659999999999999</c:v>
                </c:pt>
                <c:pt idx="4565">
                  <c:v>0.26350000000000001</c:v>
                </c:pt>
                <c:pt idx="4566">
                  <c:v>0.26350000000000001</c:v>
                </c:pt>
                <c:pt idx="4567">
                  <c:v>0.21</c:v>
                </c:pt>
                <c:pt idx="4568">
                  <c:v>0.21</c:v>
                </c:pt>
                <c:pt idx="4569">
                  <c:v>0.21</c:v>
                </c:pt>
                <c:pt idx="4570">
                  <c:v>0.21</c:v>
                </c:pt>
                <c:pt idx="4571">
                  <c:v>0.21</c:v>
                </c:pt>
                <c:pt idx="4572">
                  <c:v>0.21</c:v>
                </c:pt>
                <c:pt idx="4573">
                  <c:v>0.21</c:v>
                </c:pt>
                <c:pt idx="4574">
                  <c:v>0.21</c:v>
                </c:pt>
                <c:pt idx="4575">
                  <c:v>0.21</c:v>
                </c:pt>
                <c:pt idx="4576">
                  <c:v>0.21</c:v>
                </c:pt>
                <c:pt idx="4577">
                  <c:v>0.21</c:v>
                </c:pt>
                <c:pt idx="4578">
                  <c:v>0.1996</c:v>
                </c:pt>
                <c:pt idx="4579">
                  <c:v>0.1996</c:v>
                </c:pt>
                <c:pt idx="4580">
                  <c:v>0.1996</c:v>
                </c:pt>
                <c:pt idx="4581">
                  <c:v>0.1996</c:v>
                </c:pt>
                <c:pt idx="4582">
                  <c:v>0.21</c:v>
                </c:pt>
                <c:pt idx="4583">
                  <c:v>0.21</c:v>
                </c:pt>
                <c:pt idx="4584">
                  <c:v>0.21</c:v>
                </c:pt>
                <c:pt idx="4585">
                  <c:v>0.1895</c:v>
                </c:pt>
                <c:pt idx="4586">
                  <c:v>0.20860000000000001</c:v>
                </c:pt>
                <c:pt idx="4587">
                  <c:v>0.20860000000000001</c:v>
                </c:pt>
                <c:pt idx="4588">
                  <c:v>0.20860000000000001</c:v>
                </c:pt>
                <c:pt idx="4589">
                  <c:v>0.20860000000000001</c:v>
                </c:pt>
                <c:pt idx="4590">
                  <c:v>0.20860000000000001</c:v>
                </c:pt>
                <c:pt idx="4591">
                  <c:v>0.20860000000000001</c:v>
                </c:pt>
                <c:pt idx="4592">
                  <c:v>0.22359999999999999</c:v>
                </c:pt>
                <c:pt idx="4593">
                  <c:v>0.22359999999999999</c:v>
                </c:pt>
                <c:pt idx="4594">
                  <c:v>0.22359999999999999</c:v>
                </c:pt>
                <c:pt idx="4595">
                  <c:v>0.22359999999999999</c:v>
                </c:pt>
                <c:pt idx="4596">
                  <c:v>0.22359999999999999</c:v>
                </c:pt>
                <c:pt idx="4597">
                  <c:v>0.22359999999999999</c:v>
                </c:pt>
                <c:pt idx="4598">
                  <c:v>0.20860000000000001</c:v>
                </c:pt>
                <c:pt idx="4599">
                  <c:v>0.20860000000000001</c:v>
                </c:pt>
                <c:pt idx="4600">
                  <c:v>0.20860000000000001</c:v>
                </c:pt>
                <c:pt idx="4601">
                  <c:v>0.20860000000000001</c:v>
                </c:pt>
                <c:pt idx="4602">
                  <c:v>0.20860000000000001</c:v>
                </c:pt>
                <c:pt idx="4603">
                  <c:v>0.2084</c:v>
                </c:pt>
                <c:pt idx="4604">
                  <c:v>0.2084</c:v>
                </c:pt>
                <c:pt idx="4605">
                  <c:v>0.1893</c:v>
                </c:pt>
                <c:pt idx="4606">
                  <c:v>0.1893</c:v>
                </c:pt>
                <c:pt idx="4607">
                  <c:v>0.1893</c:v>
                </c:pt>
                <c:pt idx="4608">
                  <c:v>0.1893</c:v>
                </c:pt>
                <c:pt idx="4609">
                  <c:v>0.1893</c:v>
                </c:pt>
                <c:pt idx="4610">
                  <c:v>0.2084</c:v>
                </c:pt>
                <c:pt idx="4611">
                  <c:v>0.1893</c:v>
                </c:pt>
                <c:pt idx="4612">
                  <c:v>0.1893</c:v>
                </c:pt>
                <c:pt idx="4613">
                  <c:v>0.1893</c:v>
                </c:pt>
                <c:pt idx="4614">
                  <c:v>0.1893</c:v>
                </c:pt>
                <c:pt idx="4615">
                  <c:v>0.1893</c:v>
                </c:pt>
                <c:pt idx="4616">
                  <c:v>0.21049999999999999</c:v>
                </c:pt>
                <c:pt idx="4617">
                  <c:v>0.19259999999999999</c:v>
                </c:pt>
                <c:pt idx="4618">
                  <c:v>0.19800000000000001</c:v>
                </c:pt>
                <c:pt idx="4619">
                  <c:v>0.19800000000000001</c:v>
                </c:pt>
                <c:pt idx="4620">
                  <c:v>0.19800000000000001</c:v>
                </c:pt>
                <c:pt idx="4621">
                  <c:v>0.19800000000000001</c:v>
                </c:pt>
                <c:pt idx="4622">
                  <c:v>0.19800000000000001</c:v>
                </c:pt>
                <c:pt idx="4623">
                  <c:v>0.19800000000000001</c:v>
                </c:pt>
                <c:pt idx="4624">
                  <c:v>0.19800000000000001</c:v>
                </c:pt>
                <c:pt idx="4625">
                  <c:v>0.19259999999999999</c:v>
                </c:pt>
                <c:pt idx="4626">
                  <c:v>0.19259999999999999</c:v>
                </c:pt>
                <c:pt idx="4627">
                  <c:v>0.19259999999999999</c:v>
                </c:pt>
                <c:pt idx="4628">
                  <c:v>0.19259999999999999</c:v>
                </c:pt>
                <c:pt idx="4629">
                  <c:v>0.19259999999999999</c:v>
                </c:pt>
                <c:pt idx="4630">
                  <c:v>0.19259999999999999</c:v>
                </c:pt>
                <c:pt idx="4631">
                  <c:v>0.17849999999999999</c:v>
                </c:pt>
                <c:pt idx="4632">
                  <c:v>0.1893</c:v>
                </c:pt>
                <c:pt idx="4633">
                  <c:v>0.25729999999999997</c:v>
                </c:pt>
                <c:pt idx="4634">
                  <c:v>0.24260000000000001</c:v>
                </c:pt>
                <c:pt idx="4635">
                  <c:v>0.22320000000000001</c:v>
                </c:pt>
                <c:pt idx="4636">
                  <c:v>0.22320000000000001</c:v>
                </c:pt>
                <c:pt idx="4637">
                  <c:v>0.22320000000000001</c:v>
                </c:pt>
                <c:pt idx="4638">
                  <c:v>0.22320000000000001</c:v>
                </c:pt>
                <c:pt idx="4639">
                  <c:v>0.22320000000000001</c:v>
                </c:pt>
                <c:pt idx="4640">
                  <c:v>0.22320000000000001</c:v>
                </c:pt>
                <c:pt idx="4641">
                  <c:v>0.22320000000000001</c:v>
                </c:pt>
                <c:pt idx="4642">
                  <c:v>0.22320000000000001</c:v>
                </c:pt>
                <c:pt idx="4643">
                  <c:v>0.22320000000000001</c:v>
                </c:pt>
                <c:pt idx="4644">
                  <c:v>0.22320000000000001</c:v>
                </c:pt>
                <c:pt idx="4645">
                  <c:v>0.22320000000000001</c:v>
                </c:pt>
                <c:pt idx="4646">
                  <c:v>0.22320000000000001</c:v>
                </c:pt>
                <c:pt idx="4647">
                  <c:v>0.22320000000000001</c:v>
                </c:pt>
                <c:pt idx="4648">
                  <c:v>0.24260000000000001</c:v>
                </c:pt>
                <c:pt idx="4649">
                  <c:v>0.24099999999999999</c:v>
                </c:pt>
                <c:pt idx="4650">
                  <c:v>0.1893</c:v>
                </c:pt>
                <c:pt idx="4651">
                  <c:v>0.19209999999999999</c:v>
                </c:pt>
                <c:pt idx="4652">
                  <c:v>0.19209999999999999</c:v>
                </c:pt>
                <c:pt idx="4653">
                  <c:v>0.2102</c:v>
                </c:pt>
                <c:pt idx="4654">
                  <c:v>0.2102</c:v>
                </c:pt>
                <c:pt idx="4655">
                  <c:v>0.2102</c:v>
                </c:pt>
                <c:pt idx="4656">
                  <c:v>0.2102</c:v>
                </c:pt>
                <c:pt idx="4657">
                  <c:v>0.2102</c:v>
                </c:pt>
                <c:pt idx="4658">
                  <c:v>0.2102</c:v>
                </c:pt>
                <c:pt idx="4659">
                  <c:v>0.2102</c:v>
                </c:pt>
                <c:pt idx="4660">
                  <c:v>0.2102</c:v>
                </c:pt>
                <c:pt idx="4661">
                  <c:v>0.2102</c:v>
                </c:pt>
                <c:pt idx="4662">
                  <c:v>0.1782</c:v>
                </c:pt>
                <c:pt idx="4663">
                  <c:v>0.1782</c:v>
                </c:pt>
                <c:pt idx="4664">
                  <c:v>0.1782</c:v>
                </c:pt>
                <c:pt idx="4665">
                  <c:v>0.1782</c:v>
                </c:pt>
                <c:pt idx="4666">
                  <c:v>0.1782</c:v>
                </c:pt>
                <c:pt idx="4667">
                  <c:v>0.1993</c:v>
                </c:pt>
                <c:pt idx="4668">
                  <c:v>0.1993</c:v>
                </c:pt>
                <c:pt idx="4669">
                  <c:v>0.1993</c:v>
                </c:pt>
                <c:pt idx="4670">
                  <c:v>0.25180000000000002</c:v>
                </c:pt>
                <c:pt idx="4671">
                  <c:v>0.25180000000000002</c:v>
                </c:pt>
                <c:pt idx="4672">
                  <c:v>0.2394</c:v>
                </c:pt>
                <c:pt idx="4673">
                  <c:v>0.2394</c:v>
                </c:pt>
                <c:pt idx="4674">
                  <c:v>0.2394</c:v>
                </c:pt>
                <c:pt idx="4675">
                  <c:v>0.2394</c:v>
                </c:pt>
                <c:pt idx="4676">
                  <c:v>0.2394</c:v>
                </c:pt>
                <c:pt idx="4677">
                  <c:v>0.2394</c:v>
                </c:pt>
                <c:pt idx="4678">
                  <c:v>0.2394</c:v>
                </c:pt>
                <c:pt idx="4679">
                  <c:v>0.2394</c:v>
                </c:pt>
                <c:pt idx="4680">
                  <c:v>0.2394</c:v>
                </c:pt>
                <c:pt idx="4681">
                  <c:v>0.2394</c:v>
                </c:pt>
                <c:pt idx="4682">
                  <c:v>0.25180000000000002</c:v>
                </c:pt>
                <c:pt idx="4683">
                  <c:v>0.25180000000000002</c:v>
                </c:pt>
                <c:pt idx="4684">
                  <c:v>0.2394</c:v>
                </c:pt>
                <c:pt idx="4685">
                  <c:v>0.25180000000000002</c:v>
                </c:pt>
                <c:pt idx="4686">
                  <c:v>0.25180000000000002</c:v>
                </c:pt>
                <c:pt idx="4687">
                  <c:v>0.221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644544"/>
        <c:axId val="183645696"/>
      </c:scatterChart>
      <c:valAx>
        <c:axId val="183644544"/>
        <c:scaling>
          <c:orientation val="minMax"/>
          <c:max val="39090"/>
          <c:min val="38745"/>
        </c:scaling>
        <c:delete val="0"/>
        <c:axPos val="b"/>
        <c:numFmt formatCode="m/d/yyyy" sourceLinked="1"/>
        <c:majorTickMark val="out"/>
        <c:minorTickMark val="none"/>
        <c:tickLblPos val="nextTo"/>
        <c:crossAx val="183645696"/>
        <c:crosses val="autoZero"/>
        <c:crossBetween val="midCat"/>
      </c:valAx>
      <c:valAx>
        <c:axId val="183645696"/>
        <c:scaling>
          <c:orientation val="minMax"/>
          <c:max val="1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crossAx val="183644544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>
      <a:outerShdw blurRad="50800" dist="38100" dir="2700000" algn="tl" rotWithShape="0">
        <a:prstClr val="black">
          <a:alpha val="75000"/>
        </a:prstClr>
      </a:outerShdw>
    </a:effectLst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497462817147871"/>
          <c:y val="5.1400554097404488E-2"/>
          <c:w val="0.77686001749781564"/>
          <c:h val="0.7467322834645685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Data_timeline!$B$39</c:f>
              <c:strCache>
                <c:ptCount val="1"/>
                <c:pt idx="0">
                  <c:v>cougar</c:v>
                </c:pt>
              </c:strCache>
            </c:strRef>
          </c:tx>
          <c:spPr>
            <a:blipFill>
              <a:blip xmlns:r="http://schemas.openxmlformats.org/officeDocument/2006/relationships" r:embed="rId1"/>
              <a:tile tx="0" ty="0" sx="100000" sy="100000" flip="none" algn="tl"/>
            </a:blipFill>
            <a:ln>
              <a:solidFill>
                <a:schemeClr val="tx1"/>
              </a:solidFill>
            </a:ln>
          </c:spPr>
          <c:invertIfNegative val="0"/>
          <c:cat>
            <c:multiLvlStrRef>
              <c:f>Data_timeline!$C$37:$F$38</c:f>
              <c:multiLvlStrCache>
                <c:ptCount val="4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</c:lvl>
                <c:lvl>
                  <c:pt idx="0">
                    <c:v>YEAR OF ACQUISITION</c:v>
                  </c:pt>
                </c:lvl>
              </c:multiLvlStrCache>
            </c:multiLvlStrRef>
          </c:cat>
          <c:val>
            <c:numRef>
              <c:f>Data_timeline!$C$39:$F$39</c:f>
              <c:numCache>
                <c:formatCode>General</c:formatCode>
                <c:ptCount val="4"/>
                <c:pt idx="0">
                  <c:v>80</c:v>
                </c:pt>
                <c:pt idx="1">
                  <c:v>16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</c:ser>
        <c:ser>
          <c:idx val="1"/>
          <c:order val="1"/>
          <c:tx>
            <c:strRef>
              <c:f>Data_timeline!$B$40</c:f>
              <c:strCache>
                <c:ptCount val="1"/>
                <c:pt idx="0">
                  <c:v>mule deer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solidFill>
                <a:prstClr val="black"/>
              </a:solidFill>
            </a:ln>
          </c:spPr>
          <c:invertIfNegative val="0"/>
          <c:cat>
            <c:multiLvlStrRef>
              <c:f>Data_timeline!$C$37:$F$38</c:f>
              <c:multiLvlStrCache>
                <c:ptCount val="4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</c:lvl>
                <c:lvl>
                  <c:pt idx="0">
                    <c:v>YEAR OF ACQUISITION</c:v>
                  </c:pt>
                </c:lvl>
              </c:multiLvlStrCache>
            </c:multiLvlStrRef>
          </c:cat>
          <c:val>
            <c:numRef>
              <c:f>Data_timeline!$C$40:$F$40</c:f>
              <c:numCache>
                <c:formatCode>General</c:formatCode>
                <c:ptCount val="4"/>
                <c:pt idx="0">
                  <c:v>85</c:v>
                </c:pt>
                <c:pt idx="1">
                  <c:v>11</c:v>
                </c:pt>
                <c:pt idx="2">
                  <c:v>21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Data_timeline!$B$41</c:f>
              <c:strCache>
                <c:ptCount val="1"/>
                <c:pt idx="0">
                  <c:v>bighorn sheep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prstClr val="black"/>
              </a:solidFill>
            </a:ln>
          </c:spPr>
          <c:invertIfNegative val="0"/>
          <c:cat>
            <c:multiLvlStrRef>
              <c:f>Data_timeline!$C$37:$F$38</c:f>
              <c:multiLvlStrCache>
                <c:ptCount val="4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</c:lvl>
                <c:lvl>
                  <c:pt idx="0">
                    <c:v>YEAR OF ACQUISITION</c:v>
                  </c:pt>
                </c:lvl>
              </c:multiLvlStrCache>
            </c:multiLvlStrRef>
          </c:cat>
          <c:val>
            <c:numRef>
              <c:f>Data_timeline!$C$41:$F$41</c:f>
              <c:numCache>
                <c:formatCode>General</c:formatCode>
                <c:ptCount val="4"/>
                <c:pt idx="0">
                  <c:v>15</c:v>
                </c:pt>
                <c:pt idx="1">
                  <c:v>46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3"/>
          <c:order val="3"/>
          <c:tx>
            <c:strRef>
              <c:f>Data_timeline!$B$42</c:f>
              <c:strCache>
                <c:ptCount val="1"/>
                <c:pt idx="0">
                  <c:v>elk</c:v>
                </c:pt>
              </c:strCache>
            </c:strRef>
          </c:tx>
          <c:spPr>
            <a:solidFill>
              <a:schemeClr val="bg2"/>
            </a:solidFill>
            <a:ln>
              <a:solidFill>
                <a:prstClr val="black"/>
              </a:solidFill>
            </a:ln>
          </c:spPr>
          <c:invertIfNegative val="0"/>
          <c:cat>
            <c:multiLvlStrRef>
              <c:f>Data_timeline!$C$37:$F$38</c:f>
              <c:multiLvlStrCache>
                <c:ptCount val="4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</c:lvl>
                <c:lvl>
                  <c:pt idx="0">
                    <c:v>YEAR OF ACQUISITION</c:v>
                  </c:pt>
                </c:lvl>
              </c:multiLvlStrCache>
            </c:multiLvlStrRef>
          </c:cat>
          <c:val>
            <c:numRef>
              <c:f>Data_timeline!$C$42:$F$42</c:f>
              <c:numCache>
                <c:formatCode>General</c:formatCode>
                <c:ptCount val="4"/>
                <c:pt idx="0">
                  <c:v>2</c:v>
                </c:pt>
                <c:pt idx="1">
                  <c:v>0</c:v>
                </c:pt>
                <c:pt idx="2">
                  <c:v>20</c:v>
                </c:pt>
                <c:pt idx="3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9614720"/>
        <c:axId val="79616256"/>
      </c:barChart>
      <c:catAx>
        <c:axId val="7961472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 w="15875">
            <a:solidFill>
              <a:schemeClr val="bg1"/>
            </a:solidFill>
          </a:ln>
        </c:spPr>
        <c:crossAx val="79616256"/>
        <c:crosses val="autoZero"/>
        <c:auto val="1"/>
        <c:lblAlgn val="ctr"/>
        <c:lblOffset val="100"/>
        <c:noMultiLvlLbl val="0"/>
      </c:catAx>
      <c:valAx>
        <c:axId val="79616256"/>
        <c:scaling>
          <c:orientation val="minMax"/>
          <c:max val="2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NO.INDIVIDUAL GPS DATASETS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crossAx val="79614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183464566929385"/>
          <c:y val="5.9417468649752121E-2"/>
          <c:w val="0.20872090988626493"/>
          <c:h val="0.33486876640420143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noFill/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B0AF1-5D3C-45CD-BAB9-CD98CC406368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2345F-B923-46BB-9833-EC9A804FF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9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Average movement distance</a:t>
            </a:r>
            <a:r>
              <a:rPr lang="en-US" baseline="0" dirty="0" smtClean="0"/>
              <a:t> is </a:t>
            </a:r>
            <a:r>
              <a:rPr lang="en-US" dirty="0" smtClean="0"/>
              <a:t>~3 km/d.</a:t>
            </a:r>
          </a:p>
          <a:p>
            <a:r>
              <a:rPr lang="en-US" baseline="0" dirty="0" smtClean="0"/>
              <a:t>T</a:t>
            </a:r>
            <a:r>
              <a:rPr lang="en-US" dirty="0" smtClean="0"/>
              <a:t>his</a:t>
            </a:r>
            <a:r>
              <a:rPr lang="en-US" baseline="0" dirty="0" smtClean="0"/>
              <a:t> FEMALE approximately doubled that, and was extremely directional in her movements.</a:t>
            </a:r>
          </a:p>
          <a:p>
            <a:r>
              <a:rPr lang="en-US" baseline="0" dirty="0" smtClean="0"/>
              <a:t>Shows how little we know about macroscopic behaviors of terrestrial animals – even our own well-studied back yards.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2345F-B923-46BB-9833-EC9A804FF92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06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Climate change is particularly relevant in this largely arid</a:t>
            </a:r>
            <a:r>
              <a:rPr lang="en-US" baseline="0" dirty="0" smtClean="0"/>
              <a:t> region because substantial warming has already occurred, with more to come…</a:t>
            </a:r>
          </a:p>
          <a:p>
            <a:r>
              <a:rPr lang="en-US" baseline="0" dirty="0" smtClean="0"/>
              <a:t>This figure shows average maximum and minimum temperatures on the Colorado Plateau, with dramatic warming evident since c. 1980. …</a:t>
            </a:r>
            <a:r>
              <a:rPr lang="en-US" dirty="0" smtClean="0"/>
              <a:t>Accompanied by substantial</a:t>
            </a:r>
            <a:r>
              <a:rPr lang="en-US" baseline="0" dirty="0" smtClean="0"/>
              <a:t> forecasted drying.  This figure shows projected drying in terms of deviation of </a:t>
            </a:r>
            <a:r>
              <a:rPr lang="en-US" baseline="0" dirty="0" err="1" smtClean="0"/>
              <a:t>ppt</a:t>
            </a:r>
            <a:r>
              <a:rPr lang="en-US" baseline="0" dirty="0" smtClean="0"/>
              <a:t>-evaporation from the current mean.  Drying is projected to accelerate after c. 2040.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2345F-B923-46BB-9833-EC9A804FF92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21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Clear migration pattern between</a:t>
            </a:r>
            <a:r>
              <a:rPr lang="en-US" baseline="0" dirty="0" smtClean="0"/>
              <a:t> winter and summer range. Case closed.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2345F-B923-46BB-9833-EC9A804FF92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54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But very wide variability between animals!</a:t>
            </a:r>
            <a:r>
              <a:rPr lang="en-US" baseline="0" dirty="0" smtClean="0"/>
              <a:t> So not so simple.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753E7-0371-490E-926A-6712243A3C76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Lower productivity in</a:t>
            </a:r>
            <a:r>
              <a:rPr lang="en-US" baseline="0" dirty="0" smtClean="0"/>
              <a:t> La Sal</a:t>
            </a:r>
          </a:p>
          <a:p>
            <a:r>
              <a:rPr lang="en-US" baseline="0" dirty="0" smtClean="0"/>
              <a:t>Tighter vegetation selection in herbivore.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2345F-B923-46BB-9833-EC9A804FF92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0EBB-8697-4075-A9AF-9932F8337F56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7445-28DD-4DA5-B12F-6CBBA4428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0EBB-8697-4075-A9AF-9932F8337F56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7445-28DD-4DA5-B12F-6CBBA4428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0EBB-8697-4075-A9AF-9932F8337F56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7445-28DD-4DA5-B12F-6CBBA4428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0EBB-8697-4075-A9AF-9932F8337F56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7445-28DD-4DA5-B12F-6CBBA4428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0EBB-8697-4075-A9AF-9932F8337F56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7445-28DD-4DA5-B12F-6CBBA4428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0EBB-8697-4075-A9AF-9932F8337F56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7445-28DD-4DA5-B12F-6CBBA4428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0EBB-8697-4075-A9AF-9932F8337F56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7445-28DD-4DA5-B12F-6CBBA4428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0EBB-8697-4075-A9AF-9932F8337F56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7445-28DD-4DA5-B12F-6CBBA4428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0EBB-8697-4075-A9AF-9932F8337F56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7445-28DD-4DA5-B12F-6CBBA4428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0EBB-8697-4075-A9AF-9932F8337F56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7445-28DD-4DA5-B12F-6CBBA4428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0EBB-8697-4075-A9AF-9932F8337F56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7445-28DD-4DA5-B12F-6CBBA4428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50EBB-8697-4075-A9AF-9932F8337F56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B7445-28DD-4DA5-B12F-6CBBA4428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Sexton, </a:t>
            </a:r>
            <a:r>
              <a:rPr lang="en-US" dirty="0" err="1" smtClean="0"/>
              <a:t>Nagol</a:t>
            </a:r>
            <a:r>
              <a:rPr lang="en-US" dirty="0" smtClean="0"/>
              <a:t>, Stoner, </a:t>
            </a:r>
            <a:r>
              <a:rPr lang="en-US" dirty="0" err="1" smtClean="0"/>
              <a:t>Ironside</a:t>
            </a:r>
            <a:r>
              <a:rPr lang="en-US" dirty="0" smtClean="0"/>
              <a:t>, Mattson</a:t>
            </a:r>
            <a:endParaRPr lang="en-US" dirty="0"/>
          </a:p>
        </p:txBody>
      </p:sp>
      <p:pic>
        <p:nvPicPr>
          <p:cNvPr id="4" name="Picture 3" descr="P27 siblings (male) image.JPG"/>
          <p:cNvPicPr>
            <a:picLocks noChangeAspect="1"/>
          </p:cNvPicPr>
          <p:nvPr/>
        </p:nvPicPr>
        <p:blipFill>
          <a:blip r:embed="rId2" cstate="print">
            <a:lum/>
          </a:blip>
          <a:srcRect l="13700" t="-339" r="48" b="105"/>
          <a:stretch>
            <a:fillRect/>
          </a:stretch>
        </p:blipFill>
        <p:spPr>
          <a:xfrm>
            <a:off x="0" y="-26634"/>
            <a:ext cx="9144000" cy="6884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1"/>
          <a:stretch/>
        </p:blipFill>
        <p:spPr bwMode="auto">
          <a:xfrm>
            <a:off x="2917763" y="3274615"/>
            <a:ext cx="4171094" cy="161378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6" name="Picture 3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8"/>
          <a:stretch/>
        </p:blipFill>
        <p:spPr bwMode="auto">
          <a:xfrm>
            <a:off x="2895600" y="5031615"/>
            <a:ext cx="4193257" cy="154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2" b="4300"/>
          <a:stretch/>
        </p:blipFill>
        <p:spPr bwMode="auto">
          <a:xfrm>
            <a:off x="7239000" y="5068103"/>
            <a:ext cx="1780563" cy="151347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8109" b="10023"/>
          <a:stretch/>
        </p:blipFill>
        <p:spPr bwMode="auto">
          <a:xfrm>
            <a:off x="2929890" y="171122"/>
            <a:ext cx="4191120" cy="139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>
            <a:spLocks noChangeAspect="1"/>
          </p:cNvSpPr>
          <p:nvPr/>
        </p:nvSpPr>
        <p:spPr>
          <a:xfrm rot="16200000">
            <a:off x="-4627644" y="6436070"/>
            <a:ext cx="4991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Garamond" pitchFamily="18" charset="0"/>
              </a:rPr>
              <a:t>NDVI</a:t>
            </a:r>
            <a:endParaRPr lang="en-US" sz="900" dirty="0">
              <a:latin typeface="Garamond" pitchFamily="18" charset="0"/>
            </a:endParaRPr>
          </a:p>
        </p:txBody>
      </p:sp>
      <p:pic>
        <p:nvPicPr>
          <p:cNvPr id="12" name="Pictur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71122"/>
            <a:ext cx="1618602" cy="1399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spect="1"/>
          </p:cNvSpPr>
          <p:nvPr/>
        </p:nvSpPr>
        <p:spPr>
          <a:xfrm rot="16200000">
            <a:off x="-4637013" y="4168603"/>
            <a:ext cx="4991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Garamond" pitchFamily="18" charset="0"/>
              </a:rPr>
              <a:t>NDVI</a:t>
            </a:r>
            <a:endParaRPr lang="en-US" sz="900" dirty="0">
              <a:latin typeface="Garamond" pitchFamily="18" charset="0"/>
            </a:endParaRPr>
          </a:p>
        </p:txBody>
      </p:sp>
      <p:sp>
        <p:nvSpPr>
          <p:cNvPr id="14" name="TextBox 13"/>
          <p:cNvSpPr txBox="1">
            <a:spLocks noChangeAspect="1"/>
          </p:cNvSpPr>
          <p:nvPr/>
        </p:nvSpPr>
        <p:spPr>
          <a:xfrm>
            <a:off x="172572" y="4904441"/>
            <a:ext cx="2875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Garamond" pitchFamily="18" charset="0"/>
              </a:rPr>
              <a:t>Mixed forest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Garamond" pitchFamily="18" charset="0"/>
              </a:rPr>
              <a:t>(38.5896, -109.1277)</a:t>
            </a:r>
            <a:endParaRPr lang="en-US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 rot="16200000">
            <a:off x="-4627644" y="8765583"/>
            <a:ext cx="499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Garamond" pitchFamily="18" charset="0"/>
              </a:rPr>
              <a:t>NDVI</a:t>
            </a:r>
            <a:endParaRPr lang="en-US" sz="900" dirty="0">
              <a:latin typeface="Garamond" pitchFamily="18" charset="0"/>
            </a:endParaRPr>
          </a:p>
        </p:txBody>
      </p:sp>
      <p:pic>
        <p:nvPicPr>
          <p:cNvPr id="16" name="Picture 3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3"/>
          <a:stretch/>
        </p:blipFill>
        <p:spPr bwMode="auto">
          <a:xfrm>
            <a:off x="7239000" y="3295459"/>
            <a:ext cx="1780563" cy="1592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spect="1"/>
          </p:cNvSpPr>
          <p:nvPr/>
        </p:nvSpPr>
        <p:spPr>
          <a:xfrm>
            <a:off x="-1822803" y="10631421"/>
            <a:ext cx="5246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Garamond" pitchFamily="18" charset="0"/>
              </a:rPr>
              <a:t>Years</a:t>
            </a:r>
            <a:endParaRPr lang="en-US" sz="900" dirty="0">
              <a:latin typeface="Garamond" pitchFamily="18" charset="0"/>
            </a:endParaRPr>
          </a:p>
        </p:txBody>
      </p:sp>
      <p:pic>
        <p:nvPicPr>
          <p:cNvPr id="21" name="Picture 2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3"/>
          <a:stretch/>
        </p:blipFill>
        <p:spPr bwMode="auto">
          <a:xfrm>
            <a:off x="2929890" y="1619808"/>
            <a:ext cx="4154845" cy="1576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/>
          <a:srcRect l="15553" t="7429" r="15822" b="16952"/>
          <a:stretch/>
        </p:blipFill>
        <p:spPr bwMode="auto">
          <a:xfrm>
            <a:off x="7239000" y="1608378"/>
            <a:ext cx="1783717" cy="1587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/>
          <p:cNvSpPr txBox="1">
            <a:spLocks noChangeAspect="1"/>
          </p:cNvSpPr>
          <p:nvPr/>
        </p:nvSpPr>
        <p:spPr>
          <a:xfrm>
            <a:off x="142925" y="1600200"/>
            <a:ext cx="2774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Garamond" pitchFamily="18" charset="0"/>
              </a:rPr>
              <a:t>Grassland </a:t>
            </a:r>
            <a:endParaRPr lang="en-US" sz="2400" b="1" dirty="0">
              <a:solidFill>
                <a:schemeClr val="bg1"/>
              </a:solidFill>
              <a:latin typeface="Garamond" pitchFamily="18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Garamond" pitchFamily="18" charset="0"/>
              </a:rPr>
              <a:t>(35.5604, -120.4332)</a:t>
            </a:r>
            <a:endParaRPr lang="en-US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5" name="TextBox 24"/>
          <p:cNvSpPr txBox="1">
            <a:spLocks noChangeAspect="1"/>
          </p:cNvSpPr>
          <p:nvPr/>
        </p:nvSpPr>
        <p:spPr>
          <a:xfrm>
            <a:off x="9571257" y="6220098"/>
            <a:ext cx="5246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Garamond" pitchFamily="18" charset="0"/>
              </a:rPr>
              <a:t>Years</a:t>
            </a:r>
            <a:endParaRPr lang="en-US" sz="900" dirty="0">
              <a:latin typeface="Garamond" pitchFamily="18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2" y="5943600"/>
            <a:ext cx="1763335" cy="8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>
            <a:spLocks noChangeAspect="1"/>
          </p:cNvSpPr>
          <p:nvPr/>
        </p:nvSpPr>
        <p:spPr>
          <a:xfrm>
            <a:off x="163095" y="3230679"/>
            <a:ext cx="2712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Garamond" pitchFamily="18" charset="0"/>
              </a:rPr>
              <a:t>Shrubland</a:t>
            </a:r>
            <a:r>
              <a:rPr lang="en-US" sz="2400" b="1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Garamond" pitchFamily="18" charset="0"/>
              </a:rPr>
              <a:t>(33.9188, -111.8980)</a:t>
            </a:r>
            <a:endParaRPr lang="en-US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9" name="TextBox 28"/>
          <p:cNvSpPr txBox="1">
            <a:spLocks noChangeAspect="1"/>
          </p:cNvSpPr>
          <p:nvPr/>
        </p:nvSpPr>
        <p:spPr>
          <a:xfrm>
            <a:off x="142925" y="215850"/>
            <a:ext cx="2752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Garamond" pitchFamily="18" charset="0"/>
              </a:rPr>
              <a:t>Desert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Garamond" pitchFamily="18" charset="0"/>
              </a:rPr>
              <a:t>(17.7812, -111.3397)</a:t>
            </a:r>
            <a:endParaRPr lang="en-US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8892" y="1660460"/>
            <a:ext cx="5188908" cy="5121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427" y="2819400"/>
            <a:ext cx="3347723" cy="3581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10630" t="-17060" r="6474" b="17060"/>
          <a:stretch/>
        </p:blipFill>
        <p:spPr bwMode="auto">
          <a:xfrm>
            <a:off x="9525000" y="2454504"/>
            <a:ext cx="3048000" cy="35332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61988" y="304800"/>
            <a:ext cx="357181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Cougar</a:t>
            </a:r>
            <a:r>
              <a:rPr lang="en-US" sz="3600" dirty="0">
                <a:solidFill>
                  <a:schemeClr val="bg1"/>
                </a:solidFill>
              </a:rPr>
              <a:t>: 79</a:t>
            </a: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Mule deer</a:t>
            </a:r>
            <a:r>
              <a:rPr lang="en-US" sz="3600" dirty="0">
                <a:solidFill>
                  <a:schemeClr val="bg1"/>
                </a:solidFill>
              </a:rPr>
              <a:t>: 117</a:t>
            </a:r>
          </a:p>
          <a:p>
            <a:r>
              <a:rPr lang="en-US" sz="3600" dirty="0" smtClean="0">
                <a:solidFill>
                  <a:srgbClr val="7030A0"/>
                </a:solidFill>
              </a:rPr>
              <a:t>Bighorn sheep</a:t>
            </a:r>
            <a:r>
              <a:rPr lang="en-US" sz="3600" dirty="0" smtClean="0">
                <a:solidFill>
                  <a:schemeClr val="bg1"/>
                </a:solidFill>
              </a:rPr>
              <a:t>: 89</a:t>
            </a:r>
          </a:p>
          <a:p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Elk</a:t>
            </a:r>
            <a:r>
              <a:rPr lang="en-US" sz="3600" dirty="0" smtClean="0">
                <a:solidFill>
                  <a:schemeClr val="bg1"/>
                </a:solidFill>
              </a:rPr>
              <a:t>: 30</a:t>
            </a:r>
          </a:p>
        </p:txBody>
      </p:sp>
      <p:pic>
        <p:nvPicPr>
          <p:cNvPr id="10" name="Picture 9" descr="TelonicsGPS-Argos_collar"/>
          <p:cNvPicPr>
            <a:picLocks noChangeAspect="1" noChangeArrowheads="1"/>
          </p:cNvPicPr>
          <p:nvPr/>
        </p:nvPicPr>
        <p:blipFill>
          <a:blip r:embed="rId5" cstate="print"/>
          <a:srcRect t="2778" b="13889"/>
          <a:stretch>
            <a:fillRect/>
          </a:stretch>
        </p:blipFill>
        <p:spPr bwMode="auto">
          <a:xfrm>
            <a:off x="3942082" y="4885422"/>
            <a:ext cx="1683708" cy="18147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177800" dist="127000" dir="8100000" algn="tr" rotWithShape="0">
              <a:schemeClr val="tx1">
                <a:alpha val="80000"/>
              </a:schemeClr>
            </a:outerShdw>
          </a:effectLst>
        </p:spPr>
      </p:pic>
      <p:pic>
        <p:nvPicPr>
          <p:cNvPr id="11" name="Picture 5" descr="Argos_satelli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5239" y="228600"/>
            <a:ext cx="1542559" cy="118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01600" dir="8100000" algn="tr" rotWithShape="0">
              <a:prstClr val="black">
                <a:alpha val="68000"/>
              </a:prst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1646" r="822" b="2730"/>
          <a:stretch>
            <a:fillRect/>
          </a:stretch>
        </p:blipFill>
        <p:spPr bwMode="auto">
          <a:xfrm>
            <a:off x="76200" y="1241130"/>
            <a:ext cx="8993395" cy="5235870"/>
          </a:xfrm>
          <a:prstGeom prst="rect">
            <a:avLst/>
          </a:prstGeom>
          <a:noFill/>
          <a:ln w="25400" algn="in">
            <a:solidFill>
              <a:srgbClr val="E1D8B7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8720813" cy="557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4760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4958012"/>
              </p:ext>
            </p:extLst>
          </p:nvPr>
        </p:nvGraphicFramePr>
        <p:xfrm>
          <a:off x="177373" y="3581400"/>
          <a:ext cx="8890428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7997295"/>
              </p:ext>
            </p:extLst>
          </p:nvPr>
        </p:nvGraphicFramePr>
        <p:xfrm>
          <a:off x="152400" y="152400"/>
          <a:ext cx="89154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73711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trike="sngStrike" dirty="0" smtClean="0">
                <a:solidFill>
                  <a:schemeClr val="bg1"/>
                </a:solidFill>
              </a:rPr>
              <a:t>Conclusions</a:t>
            </a:r>
            <a:r>
              <a:rPr lang="en-US" dirty="0" smtClean="0">
                <a:solidFill>
                  <a:schemeClr val="bg1"/>
                </a:solidFill>
              </a:rPr>
              <a:t> Assumptions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Coincident, relevant observations are key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Application is </a:t>
            </a:r>
            <a:r>
              <a:rPr lang="en-US" dirty="0" smtClean="0">
                <a:solidFill>
                  <a:schemeClr val="bg1"/>
                </a:solidFill>
              </a:rPr>
              <a:t>validation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Bring outreach in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If you build it, they will come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If it stays in NASA, we will have failed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from black hole to supernova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Next steps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2296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Plants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Endmember</a:t>
            </a:r>
            <a:r>
              <a:rPr lang="en-US" dirty="0" smtClean="0">
                <a:solidFill>
                  <a:schemeClr val="bg1"/>
                </a:solidFill>
              </a:rPr>
              <a:t> extraction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Phenological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norms &amp; anomalies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Climate </a:t>
            </a:r>
            <a:r>
              <a:rPr lang="en-US" dirty="0" smtClean="0">
                <a:solidFill>
                  <a:schemeClr val="bg1"/>
                </a:solidFill>
              </a:rPr>
              <a:t>correlations</a:t>
            </a:r>
          </a:p>
          <a:p>
            <a:pPr lvl="1"/>
            <a:r>
              <a:rPr lang="en-US" i="1" dirty="0" smtClean="0">
                <a:solidFill>
                  <a:schemeClr val="bg1"/>
                </a:solidFill>
              </a:rPr>
              <a:t>Structure? Succession/disturbance?</a:t>
            </a:r>
            <a:endParaRPr lang="en-US" i="1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Prey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NDVI correlations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Habitat &amp; </a:t>
            </a:r>
            <a:r>
              <a:rPr lang="en-US" dirty="0" smtClean="0">
                <a:solidFill>
                  <a:schemeClr val="bg1"/>
                </a:solidFill>
              </a:rPr>
              <a:t>movement</a:t>
            </a:r>
          </a:p>
          <a:p>
            <a:pPr lvl="1"/>
            <a:r>
              <a:rPr lang="en-US" i="1" dirty="0" smtClean="0">
                <a:solidFill>
                  <a:schemeClr val="bg1"/>
                </a:solidFill>
              </a:rPr>
              <a:t>Forage (NDVI) quality?  Predator feedback?</a:t>
            </a:r>
            <a:endParaRPr lang="en-US" i="1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Predators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Demography (</a:t>
            </a:r>
            <a:r>
              <a:rPr lang="en-US" dirty="0" err="1" smtClean="0">
                <a:solidFill>
                  <a:schemeClr val="bg1"/>
                </a:solidFill>
              </a:rPr>
              <a:t>BaSTA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Movement</a:t>
            </a:r>
          </a:p>
          <a:p>
            <a:pPr lvl="2"/>
            <a:r>
              <a:rPr lang="en-US" dirty="0" err="1" smtClean="0">
                <a:solidFill>
                  <a:schemeClr val="bg1"/>
                </a:solidFill>
              </a:rPr>
              <a:t>Movebank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Bohrer</a:t>
            </a:r>
            <a:r>
              <a:rPr lang="en-US" dirty="0" smtClean="0">
                <a:solidFill>
                  <a:schemeClr val="bg1"/>
                </a:solidFill>
              </a:rPr>
              <a:t> et al.)</a:t>
            </a:r>
            <a:endParaRPr lang="en-US" dirty="0" smtClean="0">
              <a:solidFill>
                <a:schemeClr val="bg1"/>
              </a:solidFill>
            </a:endParaRP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Marine Geospatial Ecology Tools (</a:t>
            </a:r>
            <a:r>
              <a:rPr lang="en-US" dirty="0" smtClean="0">
                <a:solidFill>
                  <a:schemeClr val="bg1"/>
                </a:solidFill>
              </a:rPr>
              <a:t>MGET; </a:t>
            </a:r>
            <a:r>
              <a:rPr lang="en-US" dirty="0" err="1" smtClean="0">
                <a:solidFill>
                  <a:schemeClr val="bg1"/>
                </a:solidFill>
              </a:rPr>
              <a:t>Halpin</a:t>
            </a:r>
            <a:r>
              <a:rPr lang="en-US" dirty="0" smtClean="0">
                <a:solidFill>
                  <a:schemeClr val="bg1"/>
                </a:solidFill>
              </a:rPr>
              <a:t> et al.)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16_Oquirrhs3.jpg"/>
          <p:cNvPicPr>
            <a:picLocks noChangeAspect="1"/>
          </p:cNvPicPr>
          <p:nvPr/>
        </p:nvPicPr>
        <p:blipFill>
          <a:blip r:embed="rId2" cstate="print"/>
          <a:srcRect l="1157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3657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Questions?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"/>
          <p:cNvSpPr txBox="1">
            <a:spLocks noChangeArrowheads="1"/>
          </p:cNvSpPr>
          <p:nvPr/>
        </p:nvSpPr>
        <p:spPr bwMode="auto">
          <a:xfrm>
            <a:off x="152400" y="381000"/>
            <a:ext cx="6858000" cy="557075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341313" indent="-231775"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prstClr val="black">
                      <a:alpha val="20000"/>
                    </a:prstClr>
                  </a:outerShdw>
                </a:effectLst>
                <a:latin typeface="Calibri" pitchFamily="34" charset="0"/>
                <a:cs typeface="Arial" charset="0"/>
              </a:rPr>
              <a:t>Questions </a:t>
            </a:r>
          </a:p>
          <a:p>
            <a:pPr marL="741363" lvl="2" indent="-231775">
              <a:buFont typeface="Arial" pitchFamily="34" charset="0"/>
              <a:buChar char="•"/>
              <a:defRPr/>
            </a:pPr>
            <a:r>
              <a:rPr lang="en-US" b="1" i="1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prstClr val="black">
                      <a:alpha val="20000"/>
                    </a:prstClr>
                  </a:outerShdw>
                </a:effectLst>
                <a:latin typeface="Calibri" pitchFamily="34" charset="0"/>
                <a:cs typeface="Arial" charset="0"/>
              </a:rPr>
              <a:t>What are the spatial, demographic, and energetic responses of terrestrial vertebrates to climate?</a:t>
            </a:r>
          </a:p>
          <a:p>
            <a:pPr marL="741363" lvl="2" indent="-231775">
              <a:buFont typeface="Arial" pitchFamily="34" charset="0"/>
              <a:buChar char="•"/>
              <a:defRPr/>
            </a:pPr>
            <a:r>
              <a:rPr lang="en-US" b="1" i="1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prstClr val="black">
                      <a:alpha val="20000"/>
                    </a:prstClr>
                  </a:outerShdw>
                </a:effectLst>
                <a:latin typeface="Calibri" pitchFamily="34" charset="0"/>
                <a:cs typeface="Arial" charset="0"/>
              </a:rPr>
              <a:t>How do climate effects transmit through the trophic chain?</a:t>
            </a:r>
          </a:p>
          <a:p>
            <a:pPr marL="341313" indent="-231775">
              <a:buFont typeface="Arial" pitchFamily="34" charset="0"/>
              <a:buChar char="•"/>
              <a:defRPr/>
            </a:pPr>
            <a:endParaRPr lang="en-US" sz="800" b="1" dirty="0" smtClean="0">
              <a:solidFill>
                <a:schemeClr val="bg1"/>
              </a:solidFill>
              <a:effectLst>
                <a:outerShdw blurRad="50800" dist="25400" dir="2700000" algn="tl" rotWithShape="0">
                  <a:prstClr val="black">
                    <a:alpha val="20000"/>
                  </a:prstClr>
                </a:outerShdw>
              </a:effectLst>
              <a:latin typeface="Calibri" pitchFamily="34" charset="0"/>
              <a:cs typeface="Arial" charset="0"/>
            </a:endParaRPr>
          </a:p>
          <a:p>
            <a:pPr marL="341313" indent="-231775"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prstClr val="black">
                      <a:alpha val="20000"/>
                    </a:prstClr>
                  </a:outerShdw>
                </a:effectLst>
                <a:latin typeface="Calibri" pitchFamily="34" charset="0"/>
                <a:cs typeface="Arial" charset="0"/>
              </a:rPr>
              <a:t>Approach</a:t>
            </a:r>
          </a:p>
          <a:p>
            <a:pPr marL="741363" lvl="2" indent="-231775">
              <a:buFont typeface="Arial" pitchFamily="34" charset="0"/>
              <a:buChar char="•"/>
              <a:defRPr/>
            </a:pPr>
            <a:r>
              <a:rPr lang="en-US" b="1" i="1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prstClr val="black">
                      <a:alpha val="20000"/>
                    </a:prstClr>
                  </a:outerShdw>
                </a:effectLst>
                <a:latin typeface="Calibri" pitchFamily="34" charset="0"/>
                <a:cs typeface="Arial" charset="0"/>
              </a:rPr>
              <a:t>Model movement, survival, energetics, and connectivity of large mammals on the Colorado Plateau using GPS telemetry, satellite measurements of vegetation, and climate datasets.</a:t>
            </a:r>
          </a:p>
          <a:p>
            <a:pPr marL="341313" lvl="1" indent="-231775">
              <a:buFont typeface="Arial" pitchFamily="34" charset="0"/>
              <a:buChar char="•"/>
              <a:defRPr/>
            </a:pPr>
            <a:endParaRPr lang="en-US" sz="800" b="1" i="1" dirty="0" smtClean="0">
              <a:solidFill>
                <a:schemeClr val="bg1"/>
              </a:solidFill>
              <a:effectLst>
                <a:outerShdw blurRad="50800" dist="25400" dir="2700000" algn="tl" rotWithShape="0">
                  <a:prstClr val="black">
                    <a:alpha val="20000"/>
                  </a:prstClr>
                </a:outerShdw>
              </a:effectLst>
              <a:latin typeface="Calibri" pitchFamily="34" charset="0"/>
              <a:cs typeface="Arial" charset="0"/>
            </a:endParaRPr>
          </a:p>
          <a:p>
            <a:pPr marL="341313" indent="-231775"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prstClr val="black">
                      <a:alpha val="20000"/>
                    </a:prstClr>
                  </a:outerShdw>
                </a:effectLst>
                <a:latin typeface="Calibri" pitchFamily="34" charset="0"/>
                <a:cs typeface="Arial" charset="0"/>
              </a:rPr>
              <a:t>Key elements</a:t>
            </a:r>
          </a:p>
          <a:p>
            <a:pPr marL="741363" lvl="2" indent="-231775">
              <a:buFont typeface="Arial" pitchFamily="34" charset="0"/>
              <a:buChar char="•"/>
              <a:defRPr/>
            </a:pPr>
            <a:r>
              <a:rPr lang="en-US" b="1" i="1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prstClr val="black">
                      <a:alpha val="20000"/>
                    </a:prstClr>
                  </a:outerShdw>
                </a:effectLst>
                <a:latin typeface="Calibri" pitchFamily="34" charset="0"/>
                <a:cs typeface="Arial" charset="0"/>
              </a:rPr>
              <a:t>Large database of herbivore and carnivore locations spanning 10 years of vegetation phenology measurements from MODIS.</a:t>
            </a:r>
          </a:p>
          <a:p>
            <a:pPr marL="741363" lvl="2" indent="-231775">
              <a:buFont typeface="Arial" pitchFamily="34" charset="0"/>
              <a:buChar char="•"/>
              <a:defRPr/>
            </a:pPr>
            <a:r>
              <a:rPr lang="en-US" b="1" i="1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prstClr val="black">
                      <a:alpha val="20000"/>
                    </a:prstClr>
                  </a:outerShdw>
                </a:effectLst>
                <a:latin typeface="Calibri" pitchFamily="34" charset="0"/>
                <a:cs typeface="Arial" charset="0"/>
              </a:rPr>
              <a:t>Quantify and propagate uncertainty between trophic levels with hierarchical Bayesian models.</a:t>
            </a:r>
          </a:p>
          <a:p>
            <a:pPr marL="741363" lvl="2" indent="-231775">
              <a:buFont typeface="Arial" pitchFamily="34" charset="0"/>
              <a:buChar char="•"/>
              <a:defRPr/>
            </a:pPr>
            <a:r>
              <a:rPr lang="en-US" b="1" i="1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prstClr val="black">
                      <a:alpha val="20000"/>
                    </a:prstClr>
                  </a:outerShdw>
                </a:effectLst>
                <a:latin typeface="Calibri" pitchFamily="34" charset="0"/>
                <a:cs typeface="Arial" charset="0"/>
              </a:rPr>
              <a:t>Assess habitat connectivity through graph-theoretic analyses. </a:t>
            </a:r>
          </a:p>
          <a:p>
            <a:pPr marL="341313" indent="-231775">
              <a:buFont typeface="Arial" pitchFamily="34" charset="0"/>
              <a:buChar char="•"/>
              <a:defRPr/>
            </a:pPr>
            <a:endParaRPr lang="en-US" sz="800" b="1" dirty="0" smtClean="0">
              <a:solidFill>
                <a:schemeClr val="bg1"/>
              </a:solidFill>
              <a:effectLst>
                <a:outerShdw blurRad="50800" dist="25400" dir="2700000" algn="tl" rotWithShape="0">
                  <a:prstClr val="black">
                    <a:alpha val="20000"/>
                  </a:prstClr>
                </a:outerShdw>
              </a:effectLst>
              <a:latin typeface="Calibri" pitchFamily="34" charset="0"/>
              <a:cs typeface="Arial" charset="0"/>
            </a:endParaRPr>
          </a:p>
          <a:p>
            <a:pPr marL="338328" indent="-228600"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prstClr val="black">
                      <a:alpha val="20000"/>
                    </a:prstClr>
                  </a:outerShdw>
                </a:effectLst>
                <a:latin typeface="Calibri" pitchFamily="34" charset="0"/>
                <a:cs typeface="Arial" charset="0"/>
              </a:rPr>
              <a:t>Near-term efforts </a:t>
            </a:r>
          </a:p>
          <a:p>
            <a:pPr marL="736600" lvl="2" indent="-227013">
              <a:buFont typeface="Arial" pitchFamily="34" charset="0"/>
              <a:buChar char="•"/>
              <a:defRPr/>
            </a:pPr>
            <a:r>
              <a:rPr lang="en-US" b="1" i="1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prstClr val="black">
                      <a:alpha val="20000"/>
                    </a:prstClr>
                  </a:outerShdw>
                </a:effectLst>
                <a:latin typeface="Calibri" pitchFamily="34" charset="0"/>
                <a:cs typeface="Arial" charset="0"/>
              </a:rPr>
              <a:t>Wavelet analysis of animal movements; comparison of terrain roughness indices; environmental gradient analysis of cougar diet and related prey responses</a:t>
            </a:r>
          </a:p>
        </p:txBody>
      </p:sp>
    </p:spTree>
    <p:extLst>
      <p:ext uri="{BB962C8B-B14F-4D97-AF65-F5344CB8AC3E}">
        <p14:creationId xmlns:p14="http://schemas.microsoft.com/office/powerpoint/2010/main" val="1868284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877918269"/>
              </p:ext>
            </p:extLst>
          </p:nvPr>
        </p:nvGraphicFramePr>
        <p:xfrm>
          <a:off x="4507931" y="152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991100" y="3943350"/>
            <a:ext cx="3505200" cy="0"/>
          </a:xfrm>
          <a:prstGeom prst="line">
            <a:avLst/>
          </a:prstGeom>
          <a:ln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72000" y="4419600"/>
            <a:ext cx="457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1. Current and projected number of GPS </a:t>
            </a:r>
            <a:r>
              <a:rPr lang="en-US" sz="1100" dirty="0" smtClean="0"/>
              <a:t>datasets.</a:t>
            </a:r>
            <a:endParaRPr lang="en-US" sz="1100" dirty="0"/>
          </a:p>
        </p:txBody>
      </p:sp>
      <p:grpSp>
        <p:nvGrpSpPr>
          <p:cNvPr id="7" name="Group 6"/>
          <p:cNvGrpSpPr/>
          <p:nvPr/>
        </p:nvGrpSpPr>
        <p:grpSpPr>
          <a:xfrm>
            <a:off x="381000" y="2189202"/>
            <a:ext cx="4191000" cy="4363998"/>
            <a:chOff x="381000" y="990600"/>
            <a:chExt cx="5638800" cy="5562600"/>
          </a:xfrm>
        </p:grpSpPr>
        <p:pic>
          <p:nvPicPr>
            <p:cNvPr id="8" name="Picture 7" descr="cougar_ungulate_data_utah.jpg"/>
            <p:cNvPicPr>
              <a:picLocks noChangeAspect="1"/>
            </p:cNvPicPr>
            <p:nvPr/>
          </p:nvPicPr>
          <p:blipFill>
            <a:blip r:embed="rId3" cstate="print"/>
            <a:srcRect l="11177" t="20000" r="11176" b="20000"/>
            <a:stretch>
              <a:fillRect/>
            </a:stretch>
          </p:blipFill>
          <p:spPr>
            <a:xfrm>
              <a:off x="381000" y="990600"/>
              <a:ext cx="5562600" cy="5562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43000" y="2494002"/>
              <a:ext cx="1066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Stansbury Mtns: 3 cougars; 6 sheep</a:t>
              </a:r>
              <a:endPara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09800" y="2189202"/>
              <a:ext cx="1066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Oquirrh Mtns: 29 cougars; 15 deer</a:t>
              </a:r>
              <a:endPara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43400" y="4495800"/>
              <a:ext cx="990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Canyonlands: 24 sheep</a:t>
              </a:r>
              <a:endPara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48000" y="302889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Wasatch Mtns: 31 deer</a:t>
              </a:r>
              <a:endPara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91000" y="2130033"/>
              <a:ext cx="1447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Uinta Mtns: 12 sheep</a:t>
              </a:r>
              <a:endPara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86000" y="4551402"/>
              <a:ext cx="9144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Monroe </a:t>
              </a:r>
              <a:r>
                <a:rPr lang="en-US" sz="1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Mtn</a:t>
              </a:r>
              <a:r>
                <a:rPr 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6 cougars; 17 deer; 1 elk</a:t>
              </a:r>
              <a:endPara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05400" y="4248090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 Sal Mtns: 54 deer</a:t>
              </a:r>
              <a:endPara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4191000" y="3352800"/>
              <a:ext cx="228600" cy="228600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2362200" y="5257800"/>
              <a:ext cx="228600" cy="228600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3962400" y="4038600"/>
              <a:ext cx="228600" cy="228600"/>
            </a:xfrm>
            <a:prstGeom prst="star5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33800" y="1066800"/>
              <a:ext cx="2057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Stars denote site where GPS collars are currently deployed on elk (red) and bighorn sheep (beige), that may be available in 2014.</a:t>
              </a:r>
              <a:endParaRPr lang="en-US" sz="1200"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92362"/>
          </a:xfrm>
          <a:noFill/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Plants, Prey &amp; Predators: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Macroscopic observations of plant phenology and animal movement in the Western United States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3154363"/>
          </a:xfrm>
          <a:noFill/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Joseph O. Sexton</a:t>
            </a:r>
            <a:r>
              <a:rPr lang="en-US" sz="2600" baseline="30000" dirty="0" smtClean="0">
                <a:solidFill>
                  <a:schemeClr val="bg1"/>
                </a:solidFill>
              </a:rPr>
              <a:t>1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Jyotheshwar</a:t>
            </a:r>
            <a:r>
              <a:rPr lang="en-US" dirty="0" smtClean="0">
                <a:solidFill>
                  <a:schemeClr val="bg1"/>
                </a:solidFill>
              </a:rPr>
              <a:t> Nagol</a:t>
            </a:r>
            <a:r>
              <a:rPr lang="en-US" sz="2600" baseline="30000" dirty="0" smtClean="0">
                <a:solidFill>
                  <a:schemeClr val="bg1"/>
                </a:solidFill>
              </a:rPr>
              <a:t>1</a:t>
            </a:r>
            <a:r>
              <a:rPr lang="en-US" dirty="0" smtClean="0">
                <a:solidFill>
                  <a:schemeClr val="bg1"/>
                </a:solidFill>
              </a:rPr>
              <a:t>, David Stoner</a:t>
            </a:r>
            <a:r>
              <a:rPr lang="en-US" sz="2600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, Kirsten Ironside</a:t>
            </a:r>
            <a:r>
              <a:rPr lang="en-US" sz="2600" baseline="30000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, Thomas Edwards</a:t>
            </a:r>
            <a:r>
              <a:rPr lang="en-US" sz="2600" baseline="30000" dirty="0" smtClean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, and David Mattson</a:t>
            </a:r>
            <a:r>
              <a:rPr lang="en-US" sz="2600" baseline="30000" dirty="0" smtClean="0">
                <a:solidFill>
                  <a:schemeClr val="bg1"/>
                </a:solidFill>
              </a:rPr>
              <a:t>3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aseline="30000" dirty="0" smtClean="0">
                <a:solidFill>
                  <a:schemeClr val="bg1"/>
                </a:solidFill>
              </a:rPr>
              <a:t>1</a:t>
            </a:r>
            <a:r>
              <a:rPr lang="en-US" sz="1600" dirty="0" smtClean="0">
                <a:solidFill>
                  <a:schemeClr val="bg1"/>
                </a:solidFill>
              </a:rPr>
              <a:t>Global Land Cover Facility, University of Maryland</a:t>
            </a:r>
          </a:p>
          <a:p>
            <a:pPr>
              <a:buNone/>
            </a:pPr>
            <a:r>
              <a:rPr lang="en-US" sz="1600" baseline="30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Utah State University </a:t>
            </a:r>
          </a:p>
          <a:p>
            <a:pPr>
              <a:buNone/>
            </a:pPr>
            <a:r>
              <a:rPr lang="en-US" sz="1600" baseline="30000" dirty="0" smtClean="0">
                <a:solidFill>
                  <a:schemeClr val="bg1"/>
                </a:solidFill>
              </a:rPr>
              <a:t>3</a:t>
            </a:r>
            <a:r>
              <a:rPr lang="en-US" sz="1600" dirty="0" smtClean="0">
                <a:solidFill>
                  <a:schemeClr val="bg1"/>
                </a:solidFill>
              </a:rPr>
              <a:t>USGS Southwest Biological Science Center &amp; Northern Arizona University </a:t>
            </a:r>
          </a:p>
          <a:p>
            <a:pPr>
              <a:buNone/>
            </a:pPr>
            <a:r>
              <a:rPr lang="en-US" sz="1600" baseline="30000" dirty="0" smtClean="0">
                <a:solidFill>
                  <a:schemeClr val="bg1"/>
                </a:solidFill>
              </a:rPr>
              <a:t>4</a:t>
            </a:r>
            <a:r>
              <a:rPr lang="en-US" sz="1600" dirty="0" smtClean="0">
                <a:solidFill>
                  <a:schemeClr val="bg1"/>
                </a:solidFill>
              </a:rPr>
              <a:t>USGS Utah Cooperative Fish and Wildlife Research Unit</a:t>
            </a:r>
          </a:p>
          <a:p>
            <a:pPr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 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 descr="C:\Documents and Settings\jsexton\My Documents\Dropbox\CBR\docs\meetings\images\USGS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6157670"/>
            <a:ext cx="1828800" cy="700329"/>
          </a:xfrm>
          <a:prstGeom prst="rect">
            <a:avLst/>
          </a:prstGeom>
          <a:noFill/>
        </p:spPr>
      </p:pic>
      <p:pic>
        <p:nvPicPr>
          <p:cNvPr id="5" name="Picture 5" descr="C:\Documents and Settings\jsexton\My Documents\Dropbox\CBR\docs\meetings\images\Nasa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42740" y="6172200"/>
            <a:ext cx="801259" cy="685800"/>
          </a:xfrm>
          <a:prstGeom prst="rect">
            <a:avLst/>
          </a:prstGeom>
          <a:noFill/>
        </p:spPr>
      </p:pic>
      <p:pic>
        <p:nvPicPr>
          <p:cNvPr id="6" name="Picture 6" descr="C:\Documents and Settings\jsexton\My Documents\Dropbox\CBR\docs\meetings\images\umd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6172200"/>
            <a:ext cx="699492" cy="685800"/>
          </a:xfrm>
          <a:prstGeom prst="rect">
            <a:avLst/>
          </a:prstGeom>
          <a:noFill/>
        </p:spPr>
      </p:pic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172200"/>
            <a:ext cx="6609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39"/>
          <p:cNvGrpSpPr>
            <a:grpSpLocks noChangeAspect="1"/>
          </p:cNvGrpSpPr>
          <p:nvPr/>
        </p:nvGrpSpPr>
        <p:grpSpPr bwMode="auto">
          <a:xfrm>
            <a:off x="1407112" y="6172200"/>
            <a:ext cx="564948" cy="685800"/>
            <a:chOff x="240" y="720"/>
            <a:chExt cx="776" cy="942"/>
          </a:xfrm>
        </p:grpSpPr>
        <p:pic>
          <p:nvPicPr>
            <p:cNvPr id="9" name="Picture 37" descr="C:\Documents and Settings\dstoner\My Documents\Talks\logos\WILD~logo~final.JPG"/>
            <p:cNvPicPr>
              <a:picLocks noChangeAspect="1" noChangeArrowheads="1"/>
            </p:cNvPicPr>
            <p:nvPr/>
          </p:nvPicPr>
          <p:blipFill>
            <a:blip r:embed="rId6" cstate="print"/>
            <a:srcRect l="18652" t="17122" r="19171" b="14388"/>
            <a:stretch>
              <a:fillRect/>
            </a:stretch>
          </p:blipFill>
          <p:spPr bwMode="auto">
            <a:xfrm>
              <a:off x="240" y="720"/>
              <a:ext cx="776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 descr="Q:\dstoner\MyDocs\Seminars\USUlogo.jpg"/>
            <p:cNvPicPr preferRelativeResize="0"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0" y="1398"/>
              <a:ext cx="768" cy="26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  <p:pic>
        <p:nvPicPr>
          <p:cNvPr id="11" name="Picture 125" descr="NAU 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7834" y="6172200"/>
            <a:ext cx="38821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999999c5xcbw2.tif"/>
          <p:cNvPicPr>
            <a:picLocks noChangeAspect="1"/>
          </p:cNvPicPr>
          <p:nvPr/>
        </p:nvPicPr>
        <p:blipFill>
          <a:blip r:embed="rId9" cstate="print"/>
          <a:srcRect b="16597"/>
          <a:stretch>
            <a:fillRect/>
          </a:stretch>
        </p:blipFill>
        <p:spPr>
          <a:xfrm>
            <a:off x="5780531" y="6172200"/>
            <a:ext cx="669835" cy="685800"/>
          </a:xfrm>
          <a:prstGeom prst="rect">
            <a:avLst/>
          </a:prstGeom>
        </p:spPr>
      </p:pic>
      <p:pic>
        <p:nvPicPr>
          <p:cNvPr id="13" name="Picture 14" descr="official nps log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1600" y="6163033"/>
            <a:ext cx="555625" cy="69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50581" y="6172200"/>
            <a:ext cx="57474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6400800" cy="5181600"/>
          </a:xfrm>
          <a:noFill/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5100" dirty="0" smtClean="0">
                <a:solidFill>
                  <a:schemeClr val="bg1"/>
                </a:solidFill>
              </a:rPr>
              <a:t>Acknowledgements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Funding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NASA Climate &amp; Biological Response Program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Hogle</a:t>
            </a:r>
            <a:r>
              <a:rPr lang="en-US" dirty="0" smtClean="0">
                <a:solidFill>
                  <a:schemeClr val="bg1"/>
                </a:solidFill>
              </a:rPr>
              <a:t> Zoo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Facilities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GLCF, UMD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USGS F&amp;W Coop Unit, USU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USGS NAU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Collaborators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Kathleen </a:t>
            </a:r>
            <a:r>
              <a:rPr lang="en-US" dirty="0" err="1" smtClean="0">
                <a:solidFill>
                  <a:schemeClr val="bg1"/>
                </a:solidFill>
              </a:rPr>
              <a:t>Longshore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David Choate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Fernando </a:t>
            </a:r>
            <a:r>
              <a:rPr lang="en-US" dirty="0" err="1" smtClean="0">
                <a:solidFill>
                  <a:schemeClr val="bg1"/>
                </a:solidFill>
              </a:rPr>
              <a:t>Colchero</a:t>
            </a:r>
            <a:r>
              <a:rPr lang="en-US" dirty="0" smtClean="0">
                <a:solidFill>
                  <a:schemeClr val="bg1"/>
                </a:solidFill>
              </a:rPr>
              <a:t>, Max Planck Demographic Institute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Sean McMahon, SERC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Dean Urban, Duke University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Data providers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3075" name="Picture 3" descr="C:\Documents and Settings\jsexton\My Documents\Dropbox\CBR\docs\meetings\images\duk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7594" y="4458630"/>
            <a:ext cx="2236406" cy="990599"/>
          </a:xfrm>
          <a:prstGeom prst="rect">
            <a:avLst/>
          </a:prstGeom>
          <a:noFill/>
        </p:spPr>
      </p:pic>
      <p:pic>
        <p:nvPicPr>
          <p:cNvPr id="3076" name="Picture 4" descr="C:\Documents and Settings\jsexton\My Documents\Dropbox\CBR\docs\meetings\images\Logo_MPG_mi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1"/>
            <a:ext cx="1371600" cy="1219794"/>
          </a:xfrm>
          <a:prstGeom prst="rect">
            <a:avLst/>
          </a:prstGeom>
          <a:noFill/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5486400"/>
            <a:ext cx="1439862" cy="1371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3087" name="Picture 1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2387565"/>
            <a:ext cx="2286000" cy="914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5486400"/>
            <a:ext cx="1419225" cy="1371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5486400"/>
            <a:ext cx="1371600" cy="1371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22" name="Picture 34" descr="C:\Documents and Settings\dstoner\My Documents\Talks\logos\EC LOGO.jpg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2800" y="5486400"/>
            <a:ext cx="1371600" cy="1256110"/>
          </a:xfrm>
          <a:prstGeom prst="rect">
            <a:avLst/>
          </a:prstGeom>
          <a:noFill/>
          <a:ln w="19050">
            <a:solidFill>
              <a:srgbClr val="FFCC99"/>
            </a:solidFill>
            <a:miter lim="800000"/>
            <a:headEnd/>
            <a:tailEnd/>
          </a:ln>
        </p:spPr>
      </p:pic>
      <p:pic>
        <p:nvPicPr>
          <p:cNvPr id="17" name="Picture 16" descr="390000c5xccl0.t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07594" y="3337277"/>
            <a:ext cx="2209800" cy="10823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20" descr="HogleZoo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78538" y="1295400"/>
            <a:ext cx="1423988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55813" y="5500570"/>
            <a:ext cx="1101587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4" descr="official nps 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87575" y="5500570"/>
            <a:ext cx="10128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285" y="77131"/>
            <a:ext cx="4427309" cy="332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502" y="3733800"/>
            <a:ext cx="4427309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4" y="3683155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7" y="77131"/>
            <a:ext cx="4410306" cy="330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534" y="1671637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334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0" y="990600"/>
            <a:ext cx="8458200" cy="5867400"/>
            <a:chOff x="0" y="624"/>
            <a:chExt cx="5328" cy="3696"/>
          </a:xfrm>
        </p:grpSpPr>
        <p:pic>
          <p:nvPicPr>
            <p:cNvPr id="5124" name="Picture 4" descr="C:\Documents and Settings\dstoner\My Documents\F31_disp_topog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" y="624"/>
              <a:ext cx="4896" cy="3462"/>
            </a:xfrm>
            <a:prstGeom prst="rect">
              <a:avLst/>
            </a:prstGeom>
            <a:noFill/>
          </p:spPr>
        </p:pic>
        <p:sp>
          <p:nvSpPr>
            <p:cNvPr id="5135" name="Rectangle 15"/>
            <p:cNvSpPr>
              <a:spLocks noChangeArrowheads="1"/>
            </p:cNvSpPr>
            <p:nvPr/>
          </p:nvSpPr>
          <p:spPr bwMode="auto">
            <a:xfrm>
              <a:off x="0" y="4080"/>
              <a:ext cx="4128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Arial" charset="0"/>
                </a:rPr>
                <a:t>M. Wolfe, D. Stoner, and W. </a:t>
              </a:r>
              <a:r>
                <a:rPr lang="en-US" sz="1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Arial" charset="0"/>
                </a:rPr>
                <a:t>Rieth</a:t>
              </a:r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Arial" charset="0"/>
                </a:rPr>
                <a:t>, Dept WR, Utah State University</a:t>
              </a:r>
            </a:p>
          </p:txBody>
        </p:sp>
      </p:grp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charset="0"/>
              </a:rPr>
              <a:t>F31 Dispersal: SLC, UT to Meeker, CO</a:t>
            </a:r>
            <a:br>
              <a:rPr lang="en-US" sz="2400" b="1">
                <a:solidFill>
                  <a:schemeClr val="bg1"/>
                </a:solidFill>
                <a:latin typeface="Arial" charset="0"/>
              </a:rPr>
            </a:br>
            <a:r>
              <a:rPr lang="en-US" sz="2400" b="1">
                <a:solidFill>
                  <a:schemeClr val="bg1"/>
                </a:solidFill>
                <a:latin typeface="Arial" charset="0"/>
              </a:rPr>
              <a:t>February 9, 2005 to February 8, 2006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990600" y="2743200"/>
            <a:ext cx="114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5/6/05 left Oquirrhs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143000" y="4191000"/>
            <a:ext cx="1371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latin typeface="Arial" charset="0"/>
              </a:rPr>
              <a:t>7/5/05 turned north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7086600" y="3657600"/>
            <a:ext cx="1066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latin typeface="Arial" charset="0"/>
              </a:rPr>
              <a:t>Death: 2/8/06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7239000" y="1752600"/>
            <a:ext cx="121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10/2/05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4419600" y="2895600"/>
            <a:ext cx="12192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latin typeface="Arial" charset="0"/>
              </a:rPr>
              <a:t>9/4/05 crossed </a:t>
            </a:r>
            <a:r>
              <a:rPr lang="en-US" sz="1600" b="1" dirty="0" err="1">
                <a:latin typeface="Arial" charset="0"/>
              </a:rPr>
              <a:t>Uintas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 flipV="1">
            <a:off x="2057400" y="2819400"/>
            <a:ext cx="2286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1905000" y="5181600"/>
            <a:ext cx="2286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 flipH="1" flipV="1">
            <a:off x="4572000" y="2438400"/>
            <a:ext cx="2286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6553200" y="2955925"/>
            <a:ext cx="121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11/28/05</a:t>
            </a:r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 flipH="1">
            <a:off x="6477000" y="3200400"/>
            <a:ext cx="1524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762000" y="1981200"/>
            <a:ext cx="1219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Capture: 2/9/05</a:t>
            </a:r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 flipV="1">
            <a:off x="1752600" y="2286000"/>
            <a:ext cx="6096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 flipH="1">
            <a:off x="6858000" y="3886200"/>
            <a:ext cx="2286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5486400" y="52578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CO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5410200" y="1371600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WY</a:t>
            </a: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3505200" y="5486400"/>
            <a:ext cx="1066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UT</a:t>
            </a: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6186488" y="5994400"/>
            <a:ext cx="2133600" cy="396875"/>
            <a:chOff x="2736" y="3686"/>
            <a:chExt cx="1344" cy="250"/>
          </a:xfrm>
        </p:grpSpPr>
        <p:sp>
          <p:nvSpPr>
            <p:cNvPr id="5143" name="Line 23"/>
            <p:cNvSpPr>
              <a:spLocks noChangeShapeType="1"/>
            </p:cNvSpPr>
            <p:nvPr/>
          </p:nvSpPr>
          <p:spPr bwMode="auto">
            <a:xfrm>
              <a:off x="2736" y="3936"/>
              <a:ext cx="134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Text Box 24"/>
            <p:cNvSpPr txBox="1">
              <a:spLocks noChangeArrowheads="1"/>
            </p:cNvSpPr>
            <p:nvPr/>
          </p:nvSpPr>
          <p:spPr bwMode="auto">
            <a:xfrm>
              <a:off x="3024" y="3686"/>
              <a:ext cx="67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latin typeface="Arial" charset="0"/>
                </a:rPr>
                <a:t>200 km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studyArea_12010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381000"/>
            <a:ext cx="4338918" cy="3352800"/>
          </a:xfrm>
        </p:spPr>
      </p:pic>
      <p:pic>
        <p:nvPicPr>
          <p:cNvPr id="4" name="Picture 3" descr="COPlat hist temp tren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171669"/>
            <a:ext cx="4351829" cy="5410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52400" dist="1143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5" name="Picture 14" descr="Predicted drying of S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4484914"/>
            <a:ext cx="4903793" cy="215036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101600" dist="127000" dir="2700000" algn="tl" rotWithShape="0">
              <a:prstClr val="black">
                <a:alpha val="75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Guiding Questions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How does climate affect vegetation phenology?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How do climate and vegetation affect ungulate habitat selection and demographics?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How do climate, vegetation, and prey affect carnivore habitat selection and demographics?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262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Linear, </a:t>
            </a:r>
            <a:r>
              <a:rPr lang="en-US" dirty="0" smtClean="0">
                <a:solidFill>
                  <a:schemeClr val="bg1"/>
                </a:solidFill>
              </a:rPr>
              <a:t>Modular </a:t>
            </a:r>
            <a:r>
              <a:rPr lang="en-US" dirty="0" smtClean="0">
                <a:solidFill>
                  <a:schemeClr val="bg1"/>
                </a:solidFill>
              </a:rPr>
              <a:t>Approach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Process diagram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93" y="1143000"/>
            <a:ext cx="8991600" cy="481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28800" y="6107668"/>
            <a:ext cx="498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Feedbacks recognized , but not addressed explicitly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spect="1"/>
          </p:cNvSpPr>
          <p:nvPr/>
        </p:nvSpPr>
        <p:spPr>
          <a:xfrm>
            <a:off x="990600" y="2736961"/>
            <a:ext cx="3826988" cy="1149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3. Advanced Cloud Mask</a:t>
            </a:r>
          </a:p>
          <a:p>
            <a:pPr marL="171450" indent="-171450">
              <a:buFontTx/>
              <a:buChar char="-"/>
            </a:pPr>
            <a:r>
              <a:rPr lang="en-US" sz="1100" dirty="0" smtClean="0">
                <a:solidFill>
                  <a:schemeClr val="bg1"/>
                </a:solidFill>
              </a:rPr>
              <a:t>Residual cloud- and snow-covered  pixels removed by</a:t>
            </a:r>
          </a:p>
          <a:p>
            <a:pPr marL="628650" lvl="1" indent="-171450">
              <a:buFontTx/>
              <a:buChar char="-"/>
            </a:pP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>
                <a:solidFill>
                  <a:schemeClr val="bg1"/>
                </a:solidFill>
              </a:rPr>
              <a:t>generic BRDF correction.</a:t>
            </a:r>
          </a:p>
          <a:p>
            <a:pPr marL="628650" lvl="1" indent="-171450">
              <a:buFontTx/>
              <a:buChar char="-"/>
            </a:pPr>
            <a:r>
              <a:rPr lang="en-US" sz="1100" dirty="0" smtClean="0">
                <a:solidFill>
                  <a:schemeClr val="bg1"/>
                </a:solidFill>
              </a:rPr>
              <a:t>rolling window outlier removal in red and NIR     </a:t>
            </a:r>
          </a:p>
          <a:p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smtClean="0">
                <a:solidFill>
                  <a:schemeClr val="bg1"/>
                </a:solidFill>
              </a:rPr>
              <a:t>           </a:t>
            </a:r>
          </a:p>
        </p:txBody>
      </p:sp>
      <p:sp>
        <p:nvSpPr>
          <p:cNvPr id="5" name="Snip Single Corner Rectangle 4"/>
          <p:cNvSpPr>
            <a:spLocks noChangeAspect="1"/>
          </p:cNvSpPr>
          <p:nvPr/>
        </p:nvSpPr>
        <p:spPr>
          <a:xfrm>
            <a:off x="0" y="185426"/>
            <a:ext cx="2732528" cy="799543"/>
          </a:xfrm>
          <a:prstGeom prst="snip1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1. MODIS Data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- MOD09GA Aqua/Terra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(2000 to 2010)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- 500m resolution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>
            <a:spLocks noChangeAspect="1"/>
          </p:cNvSpPr>
          <p:nvPr/>
        </p:nvSpPr>
        <p:spPr>
          <a:xfrm>
            <a:off x="533400" y="1454587"/>
            <a:ext cx="2725223" cy="1025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2. Initial Cloud Mask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- MODIS QA flags were used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- Data were masked for: 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     - </a:t>
            </a:r>
            <a:r>
              <a:rPr lang="en-US" sz="1100" dirty="0">
                <a:solidFill>
                  <a:schemeClr val="bg1"/>
                </a:solidFill>
              </a:rPr>
              <a:t>Cloud, Cloud Shadow, </a:t>
            </a:r>
            <a:r>
              <a:rPr lang="en-US" sz="1100" dirty="0" smtClean="0">
                <a:solidFill>
                  <a:schemeClr val="bg1"/>
                </a:solidFill>
              </a:rPr>
              <a:t>Cirrus </a:t>
            </a:r>
            <a:r>
              <a:rPr lang="en-US" sz="1100" dirty="0">
                <a:solidFill>
                  <a:schemeClr val="bg1"/>
                </a:solidFill>
              </a:rPr>
              <a:t>Cloud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     - High Aerosol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     - SZA  &lt; 70 and VZA &lt; 50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1842894" y="4094061"/>
            <a:ext cx="4411905" cy="10859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4. BRDF Correction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-  Ross-Li-</a:t>
            </a:r>
            <a:r>
              <a:rPr lang="en-US" sz="1100" dirty="0" err="1" smtClean="0">
                <a:solidFill>
                  <a:schemeClr val="bg1"/>
                </a:solidFill>
              </a:rPr>
              <a:t>Maignan</a:t>
            </a:r>
            <a:r>
              <a:rPr lang="en-US" sz="1100" dirty="0" smtClean="0">
                <a:solidFill>
                  <a:schemeClr val="bg1"/>
                </a:solidFill>
              </a:rPr>
              <a:t> model.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-  BRDF parameters inverted in each month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-  Vegetation structure  assumed  constant over time. </a:t>
            </a:r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2650980" y="5639004"/>
            <a:ext cx="3105609" cy="687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5. Gap-Fill / Interpolation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-  Nearest neighbor for winter gap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dirty="0" smtClean="0">
                <a:solidFill>
                  <a:schemeClr val="bg1"/>
                </a:solidFill>
              </a:rPr>
              <a:t>-  Moving window cubic polynomial fit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3108395" y="1398084"/>
            <a:ext cx="3386075" cy="1335842"/>
            <a:chOff x="22418271" y="10582613"/>
            <a:chExt cx="8110678" cy="3363319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4"/>
            <a:stretch/>
          </p:blipFill>
          <p:spPr bwMode="auto">
            <a:xfrm>
              <a:off x="22775599" y="10582613"/>
              <a:ext cx="7753350" cy="3031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3164796" y="10591801"/>
              <a:ext cx="3628123" cy="460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 smtClean="0">
                  <a:latin typeface="Garamond" pitchFamily="18" charset="0"/>
                </a:rPr>
                <a:t>Initial Cloud Mask</a:t>
              </a:r>
              <a:endParaRPr lang="en-US" sz="400" dirty="0">
                <a:latin typeface="Garamond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22137502" y="11886933"/>
              <a:ext cx="1043021" cy="481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" dirty="0" smtClean="0">
                  <a:latin typeface="Garamond" pitchFamily="18" charset="0"/>
                </a:rPr>
                <a:t>NDVI</a:t>
              </a:r>
              <a:endParaRPr lang="en-US" sz="500" dirty="0">
                <a:latin typeface="Garamond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626978" y="13439835"/>
              <a:ext cx="1043021" cy="506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" dirty="0" smtClean="0">
                  <a:latin typeface="Garamond" pitchFamily="18" charset="0"/>
                </a:rPr>
                <a:t>Years </a:t>
              </a:r>
              <a:endParaRPr lang="en-US" sz="500" dirty="0">
                <a:latin typeface="Garamond" pitchFamily="18" charset="0"/>
              </a:endParaRPr>
            </a:p>
          </p:txBody>
        </p:sp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1752600" y="69966"/>
            <a:ext cx="3401983" cy="1347168"/>
            <a:chOff x="22418273" y="7172663"/>
            <a:chExt cx="8148776" cy="3391834"/>
          </a:xfrm>
        </p:grpSpPr>
        <p:pic>
          <p:nvPicPr>
            <p:cNvPr id="16" name="Picture 9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04"/>
            <a:stretch/>
          </p:blipFill>
          <p:spPr bwMode="auto">
            <a:xfrm>
              <a:off x="22794649" y="7172663"/>
              <a:ext cx="7772400" cy="3065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3213068" y="7249180"/>
              <a:ext cx="4142736" cy="460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 smtClean="0">
                  <a:latin typeface="Garamond" pitchFamily="18" charset="0"/>
                </a:rPr>
                <a:t>Raw MODIS NDVI Data</a:t>
              </a:r>
              <a:endParaRPr lang="en-US" sz="400" dirty="0">
                <a:latin typeface="Garamond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22137503" y="8249860"/>
              <a:ext cx="1043023" cy="481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" dirty="0" smtClean="0">
                  <a:latin typeface="Garamond" pitchFamily="18" charset="0"/>
                </a:rPr>
                <a:t>NDVI</a:t>
              </a:r>
              <a:endParaRPr lang="en-US" sz="500" dirty="0">
                <a:latin typeface="Garamond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622253" y="10058400"/>
              <a:ext cx="1043023" cy="506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" dirty="0" smtClean="0">
                  <a:latin typeface="Garamond" pitchFamily="18" charset="0"/>
                </a:rPr>
                <a:t>Years </a:t>
              </a:r>
              <a:endParaRPr lang="en-US" sz="500" dirty="0">
                <a:latin typeface="Garamond" pitchFamily="18" charset="0"/>
              </a:endParaRPr>
            </a:p>
          </p:txBody>
        </p:sp>
      </p:grp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4383028" y="2689269"/>
            <a:ext cx="3407557" cy="1370733"/>
            <a:chOff x="22419201" y="13876020"/>
            <a:chExt cx="8162135" cy="3451167"/>
          </a:xfrm>
        </p:grpSpPr>
        <p:pic>
          <p:nvPicPr>
            <p:cNvPr id="21" name="Picture 11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5"/>
            <a:stretch/>
          </p:blipFill>
          <p:spPr bwMode="auto">
            <a:xfrm>
              <a:off x="22789886" y="13876020"/>
              <a:ext cx="7791450" cy="3072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3194275" y="13954779"/>
              <a:ext cx="3628120" cy="460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 smtClean="0">
                  <a:latin typeface="Garamond" pitchFamily="18" charset="0"/>
                </a:rPr>
                <a:t>Advanced Cloud Mask</a:t>
              </a:r>
              <a:endParaRPr lang="en-US" sz="400" dirty="0">
                <a:latin typeface="Garamond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22138432" y="15239732"/>
              <a:ext cx="1043021" cy="481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" dirty="0" smtClean="0">
                  <a:latin typeface="Garamond" pitchFamily="18" charset="0"/>
                </a:rPr>
                <a:t>NDVI</a:t>
              </a:r>
              <a:endParaRPr lang="en-US" sz="500" dirty="0">
                <a:latin typeface="Garamond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626977" y="16821090"/>
              <a:ext cx="1043021" cy="506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" dirty="0" smtClean="0">
                  <a:latin typeface="Garamond" pitchFamily="18" charset="0"/>
                </a:rPr>
                <a:t>Years </a:t>
              </a:r>
              <a:endParaRPr lang="en-US" sz="500" dirty="0">
                <a:latin typeface="Garamond" pitchFamily="18" charset="0"/>
              </a:endParaRPr>
            </a:p>
          </p:txBody>
        </p:sp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4876800" y="4060001"/>
            <a:ext cx="3707280" cy="1481651"/>
            <a:chOff x="22439606" y="20783550"/>
            <a:chExt cx="8103630" cy="3404260"/>
          </a:xfrm>
        </p:grpSpPr>
        <p:pic>
          <p:nvPicPr>
            <p:cNvPr id="26" name="Picture 1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7"/>
            <a:stretch/>
          </p:blipFill>
          <p:spPr bwMode="auto">
            <a:xfrm>
              <a:off x="22799411" y="20783550"/>
              <a:ext cx="7743825" cy="3041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 rot="16200000">
              <a:off x="22158837" y="22091888"/>
              <a:ext cx="1043021" cy="481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" dirty="0" smtClean="0">
                  <a:latin typeface="Garamond" pitchFamily="18" charset="0"/>
                </a:rPr>
                <a:t>NDVI</a:t>
              </a:r>
              <a:endParaRPr lang="en-US" sz="500" dirty="0">
                <a:latin typeface="Garamond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664177" y="23681713"/>
              <a:ext cx="1043023" cy="506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" dirty="0" smtClean="0">
                  <a:latin typeface="Garamond" pitchFamily="18" charset="0"/>
                </a:rPr>
                <a:t>Years </a:t>
              </a:r>
              <a:endParaRPr lang="en-US" sz="500" dirty="0">
                <a:latin typeface="Garamond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3213775" y="20834041"/>
              <a:ext cx="3628122" cy="460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 smtClean="0">
                  <a:latin typeface="Garamond" pitchFamily="18" charset="0"/>
                </a:rPr>
                <a:t>After BRDF Correction</a:t>
              </a:r>
              <a:endParaRPr lang="en-US" sz="400" dirty="0">
                <a:latin typeface="Garamond" pitchFamily="18" charset="0"/>
              </a:endParaRPr>
            </a:p>
          </p:txBody>
        </p:sp>
      </p:grp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5562600" y="5560390"/>
            <a:ext cx="3525533" cy="1427150"/>
            <a:chOff x="22427800" y="24136350"/>
            <a:chExt cx="8116837" cy="3453699"/>
          </a:xfrm>
        </p:grpSpPr>
        <p:grpSp>
          <p:nvGrpSpPr>
            <p:cNvPr id="31" name="Group 30"/>
            <p:cNvGrpSpPr/>
            <p:nvPr/>
          </p:nvGrpSpPr>
          <p:grpSpPr>
            <a:xfrm>
              <a:off x="22427800" y="24136350"/>
              <a:ext cx="8116837" cy="3030704"/>
              <a:chOff x="22427800" y="24460200"/>
              <a:chExt cx="8116837" cy="3030704"/>
            </a:xfrm>
          </p:grpSpPr>
          <p:pic>
            <p:nvPicPr>
              <p:cNvPr id="34" name="Picture 13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68"/>
              <a:stretch/>
            </p:blipFill>
            <p:spPr bwMode="auto">
              <a:xfrm>
                <a:off x="22810337" y="24460200"/>
                <a:ext cx="7734300" cy="30307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 rot="16200000">
                <a:off x="22147030" y="25716624"/>
                <a:ext cx="1043023" cy="481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dirty="0" smtClean="0">
                    <a:latin typeface="Garamond" pitchFamily="18" charset="0"/>
                  </a:rPr>
                  <a:t>NDVI</a:t>
                </a:r>
                <a:endParaRPr lang="en-US" sz="500" dirty="0">
                  <a:latin typeface="Garamond" pitchFamily="18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25612728" y="27083952"/>
              <a:ext cx="1043023" cy="506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" dirty="0" smtClean="0">
                  <a:latin typeface="Garamond" pitchFamily="18" charset="0"/>
                </a:rPr>
                <a:t>Years </a:t>
              </a:r>
              <a:endParaRPr lang="en-US" sz="500" dirty="0">
                <a:latin typeface="Garamond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3194281" y="24174451"/>
              <a:ext cx="3628120" cy="460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 smtClean="0">
                  <a:latin typeface="Garamond" pitchFamily="18" charset="0"/>
                </a:rPr>
                <a:t>Gap-Fill / Interpolation</a:t>
              </a:r>
              <a:endParaRPr lang="en-US" sz="400" dirty="0">
                <a:latin typeface="Garamond" pitchFamily="18" charset="0"/>
              </a:endParaRPr>
            </a:p>
          </p:txBody>
        </p:sp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9440496" y="1316628"/>
            <a:ext cx="2831181" cy="992173"/>
            <a:chOff x="19654541" y="16959636"/>
            <a:chExt cx="8052872" cy="2966354"/>
          </a:xfrm>
        </p:grpSpPr>
        <p:grpSp>
          <p:nvGrpSpPr>
            <p:cNvPr id="37" name="Group 36"/>
            <p:cNvGrpSpPr/>
            <p:nvPr/>
          </p:nvGrpSpPr>
          <p:grpSpPr>
            <a:xfrm>
              <a:off x="19654541" y="16959636"/>
              <a:ext cx="8052872" cy="2966354"/>
              <a:chOff x="22394049" y="17640305"/>
              <a:chExt cx="8052872" cy="2966354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22394049" y="17655272"/>
                <a:ext cx="8052872" cy="2669615"/>
                <a:chOff x="22859649" y="17606556"/>
                <a:chExt cx="7661417" cy="2594064"/>
              </a:xfrm>
            </p:grpSpPr>
            <p:pic>
              <p:nvPicPr>
                <p:cNvPr id="48" name="Picture 17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746"/>
                <a:stretch/>
              </p:blipFill>
              <p:spPr bwMode="auto">
                <a:xfrm>
                  <a:off x="27696790" y="17606556"/>
                  <a:ext cx="2824276" cy="2529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9" name="Picture 15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440" r="5641"/>
                <a:stretch/>
              </p:blipFill>
              <p:spPr bwMode="auto">
                <a:xfrm>
                  <a:off x="25286445" y="17606556"/>
                  <a:ext cx="2672064" cy="25292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0" name="Picture 14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023" r="4172"/>
                <a:stretch/>
              </p:blipFill>
              <p:spPr bwMode="auto">
                <a:xfrm>
                  <a:off x="22859649" y="17606556"/>
                  <a:ext cx="2713666" cy="25276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1" name="Rectangle 50"/>
                <p:cNvSpPr/>
                <p:nvPr/>
              </p:nvSpPr>
              <p:spPr>
                <a:xfrm>
                  <a:off x="27782520" y="19947013"/>
                  <a:ext cx="175989" cy="253607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">
                    <a:latin typeface="Garamond" pitchFamily="18" charset="0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25381833" y="19947012"/>
                  <a:ext cx="175989" cy="253607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">
                    <a:latin typeface="Garamond" pitchFamily="18" charset="0"/>
                  </a:endParaRPr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 rot="16200000">
                <a:off x="22367033" y="18416360"/>
                <a:ext cx="1043021" cy="481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1" dirty="0" smtClean="0">
                    <a:latin typeface="Garamond" pitchFamily="18" charset="0"/>
                  </a:rPr>
                  <a:t>Red</a:t>
                </a:r>
                <a:endParaRPr lang="en-US" sz="500" b="1" dirty="0">
                  <a:latin typeface="Garamond" pitchFamily="18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 rot="16200000">
                <a:off x="24934077" y="18435411"/>
                <a:ext cx="1043021" cy="481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1" dirty="0" smtClean="0">
                    <a:latin typeface="Garamond" pitchFamily="18" charset="0"/>
                  </a:rPr>
                  <a:t>NIR</a:t>
                </a:r>
                <a:endParaRPr lang="en-US" sz="500" b="1" dirty="0">
                  <a:latin typeface="Garamond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 rot="16200000">
                <a:off x="27427608" y="18325980"/>
                <a:ext cx="1043021" cy="700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1" dirty="0" smtClean="0">
                    <a:latin typeface="Garamond" pitchFamily="18" charset="0"/>
                  </a:rPr>
                  <a:t>NDVI</a:t>
                </a:r>
                <a:endParaRPr lang="en-US" sz="500" b="1" dirty="0">
                  <a:latin typeface="Garamond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2707605" y="17640305"/>
                <a:ext cx="3628123" cy="552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 smtClean="0">
                    <a:latin typeface="Garamond" pitchFamily="18" charset="0"/>
                  </a:rPr>
                  <a:t>BRDF Correction</a:t>
                </a:r>
                <a:endParaRPr lang="en-US" sz="600" b="1" dirty="0">
                  <a:latin typeface="Garamond" pitchFamily="18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3098125" y="20142282"/>
                <a:ext cx="1750413" cy="46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dirty="0" smtClean="0">
                    <a:latin typeface="Garamond" pitchFamily="18" charset="0"/>
                  </a:rPr>
                  <a:t>Day of Year</a:t>
                </a:r>
                <a:endParaRPr lang="en-US" sz="400" dirty="0">
                  <a:latin typeface="Garamond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8180235" y="20142282"/>
                <a:ext cx="1750413" cy="46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dirty="0" smtClean="0">
                    <a:latin typeface="Garamond" pitchFamily="18" charset="0"/>
                  </a:rPr>
                  <a:t>Day of Year</a:t>
                </a:r>
                <a:endParaRPr lang="en-US" sz="400" dirty="0">
                  <a:latin typeface="Garamond" pitchFamily="18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5631782" y="20146572"/>
                <a:ext cx="1925455" cy="46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dirty="0" smtClean="0">
                    <a:latin typeface="Garamond" pitchFamily="18" charset="0"/>
                  </a:rPr>
                  <a:t>Day of Year</a:t>
                </a:r>
                <a:endParaRPr lang="en-US" sz="400" dirty="0">
                  <a:latin typeface="Garamond" pitchFamily="18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25212044" y="18763030"/>
              <a:ext cx="2231698" cy="368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" i="1" dirty="0" smtClean="0"/>
                <a:t>Black: No BRDF correction</a:t>
              </a:r>
            </a:p>
            <a:p>
              <a:r>
                <a:rPr lang="en-US" sz="100" i="1" dirty="0"/>
                <a:t>Red: </a:t>
              </a:r>
              <a:r>
                <a:rPr lang="en-US" sz="100" i="1" dirty="0" smtClean="0"/>
                <a:t>  BRDF corrected</a:t>
              </a:r>
              <a:endParaRPr lang="en-US" sz="100" i="1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5190561" y="18743981"/>
              <a:ext cx="2259237" cy="461665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</p:grpSp>
      <p:cxnSp>
        <p:nvCxnSpPr>
          <p:cNvPr id="53" name="Straight Arrow Connector 52"/>
          <p:cNvCxnSpPr>
            <a:cxnSpLocks noChangeAspect="1"/>
          </p:cNvCxnSpPr>
          <p:nvPr/>
        </p:nvCxnSpPr>
        <p:spPr>
          <a:xfrm>
            <a:off x="-4467982" y="4795456"/>
            <a:ext cx="1349" cy="208384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 noChangeAspect="1"/>
          </p:cNvCxnSpPr>
          <p:nvPr/>
        </p:nvCxnSpPr>
        <p:spPr>
          <a:xfrm>
            <a:off x="-4475466" y="8865584"/>
            <a:ext cx="1349" cy="208384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cxnSpLocks noChangeAspect="1"/>
          </p:cNvCxnSpPr>
          <p:nvPr/>
        </p:nvCxnSpPr>
        <p:spPr>
          <a:xfrm>
            <a:off x="-4445591" y="12768719"/>
            <a:ext cx="1349" cy="208384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514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4848</TotalTime>
  <Words>902</Words>
  <Application>Microsoft Office PowerPoint</Application>
  <PresentationFormat>On-screen Show (4:3)</PresentationFormat>
  <Paragraphs>172</Paragraphs>
  <Slides>19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Plants, Prey &amp; Predators:  Macroscopic observations of plant phenology and animal movement in the Western United States </vt:lpstr>
      <vt:lpstr>PowerPoint Presentation</vt:lpstr>
      <vt:lpstr>PowerPoint Presentation</vt:lpstr>
      <vt:lpstr>F31 Dispersal: SLC, UT to Meeker, CO February 9, 2005 to February 8, 2006</vt:lpstr>
      <vt:lpstr>PowerPoint Presentation</vt:lpstr>
      <vt:lpstr>Guiding Questions</vt:lpstr>
      <vt:lpstr>Linear, Modular Approach</vt:lpstr>
      <vt:lpstr>PowerPoint Presentation</vt:lpstr>
      <vt:lpstr>Plants</vt:lpstr>
      <vt:lpstr>PowerPoint Presentation</vt:lpstr>
      <vt:lpstr>PowerPoint Presentation</vt:lpstr>
      <vt:lpstr>PowerPoint Presentation</vt:lpstr>
      <vt:lpstr>PowerPoint Presentation</vt:lpstr>
      <vt:lpstr>Conclusions Assumptions</vt:lpstr>
      <vt:lpstr>Next steps</vt:lpstr>
      <vt:lpstr>Questions?</vt:lpstr>
      <vt:lpstr>PowerPoint Presentation</vt:lpstr>
      <vt:lpstr>PowerPoint Presentation</vt:lpstr>
    </vt:vector>
  </TitlesOfParts>
  <Company>UMCP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Joe Sexton</dc:creator>
  <cp:lastModifiedBy>jsexton</cp:lastModifiedBy>
  <cp:revision>89</cp:revision>
  <dcterms:created xsi:type="dcterms:W3CDTF">2012-04-20T18:57:54Z</dcterms:created>
  <dcterms:modified xsi:type="dcterms:W3CDTF">2012-04-26T20:29:51Z</dcterms:modified>
</cp:coreProperties>
</file>